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307" r:id="rId2"/>
    <p:sldId id="264" r:id="rId3"/>
    <p:sldId id="302" r:id="rId4"/>
    <p:sldId id="309" r:id="rId5"/>
    <p:sldId id="310" r:id="rId6"/>
    <p:sldId id="311" r:id="rId7"/>
    <p:sldId id="312" r:id="rId8"/>
    <p:sldId id="308" r:id="rId9"/>
  </p:sldIdLst>
  <p:sldSz cx="9144000" cy="6858000" type="screen4x3"/>
  <p:notesSz cx="6858000" cy="9144000"/>
  <p:embeddedFontLst>
    <p:embeddedFont>
      <p:font typeface="Twinkl" panose="020B0604020202020204" pitchFamily="2" charset="0"/>
      <p:regular r:id="rId12"/>
      <p:bold r:id="rId13"/>
    </p:embeddedFont>
    <p:embeddedFont>
      <p:font typeface="Sassoon Infant Rg" panose="02000503030000020003" pitchFamily="50" charset="0"/>
      <p:regular r:id="rId14"/>
      <p:bold r:id="rId15"/>
    </p:embeddedFont>
    <p:embeddedFont>
      <p:font typeface="Calibri" panose="020F0502020204030204" pitchFamily="34" charset="0"/>
      <p:regular r:id="rId16"/>
      <p:bold r:id="rId17"/>
      <p:italic r:id="rId18"/>
      <p:boldItalic r:id="rId19"/>
    </p:embeddedFont>
    <p:embeddedFont>
      <p:font typeface="Twinkl SemiBold" charset="0"/>
      <p:bold r:id="rId20"/>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guide id="3" pos="363" userDrawn="1">
          <p15:clr>
            <a:srgbClr val="A4A3A4"/>
          </p15:clr>
        </p15:guide>
        <p15:guide id="4" orient="horz" pos="3974">
          <p15:clr>
            <a:srgbClr val="A4A3A4"/>
          </p15:clr>
        </p15:guide>
        <p15:guide id="5" pos="5397" userDrawn="1">
          <p15:clr>
            <a:srgbClr val="A4A3A4"/>
          </p15:clr>
        </p15:guide>
        <p15:guide id="6" orient="horz" pos="346">
          <p15:clr>
            <a:srgbClr val="A4A3A4"/>
          </p15:clr>
        </p15:guide>
        <p15:guide id="7" pos="476">
          <p15:clr>
            <a:srgbClr val="A4A3A4"/>
          </p15:clr>
        </p15:guide>
        <p15:guide id="8" orient="horz" pos="459">
          <p15:clr>
            <a:srgbClr val="A4A3A4"/>
          </p15:clr>
        </p15:guide>
        <p15:guide id="9" orient="horz" pos="3816" userDrawn="1">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BD33"/>
    <a:srgbClr val="643C90"/>
    <a:srgbClr val="A873B0"/>
    <a:srgbClr val="CFB6D8"/>
    <a:srgbClr val="9D9CCD"/>
    <a:srgbClr val="8C368C"/>
    <a:srgbClr val="4A3682"/>
    <a:srgbClr val="7868AC"/>
    <a:srgbClr val="00649C"/>
    <a:srgbClr val="47B1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412" autoAdjust="0"/>
  </p:normalViewPr>
  <p:slideViewPr>
    <p:cSldViewPr snapToGrid="0">
      <p:cViewPr varScale="1">
        <p:scale>
          <a:sx n="57" d="100"/>
          <a:sy n="57" d="100"/>
        </p:scale>
        <p:origin x="1524" y="36"/>
      </p:cViewPr>
      <p:guideLst>
        <p:guide orient="horz" pos="2183"/>
        <p:guide pos="2880"/>
        <p:guide pos="363"/>
        <p:guide orient="horz" pos="3974"/>
        <p:guide pos="5397"/>
        <p:guide orient="horz" pos="346"/>
        <p:guide pos="476"/>
        <p:guide orient="horz" pos="459"/>
        <p:guide orient="horz" pos="3816"/>
        <p:guide pos="5284"/>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5BC324B-EE48-4B65-B7E1-32E5D4EB59FD}" type="datetimeFigureOut">
              <a:rPr lang="en-GB"/>
              <a:pPr>
                <a:defRPr/>
              </a:pPr>
              <a:t>25/01/2021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647EC23-4AB2-46CA-B2EA-DCF323AC2242}" type="slidenum">
              <a:rPr lang="en-GB"/>
              <a:pPr>
                <a:defRPr/>
              </a:pPr>
              <a:t>‹#›</a:t>
            </a:fld>
            <a:endParaRPr lang="en-GB"/>
          </a:p>
        </p:txBody>
      </p:sp>
    </p:spTree>
    <p:extLst>
      <p:ext uri="{BB962C8B-B14F-4D97-AF65-F5344CB8AC3E}">
        <p14:creationId xmlns:p14="http://schemas.microsoft.com/office/powerpoint/2010/main" val="366356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11655FC-B27D-4CDB-A3A5-CD230AA5D6F0}" type="datetimeFigureOut">
              <a:rPr lang="en-GB"/>
              <a:pPr>
                <a:defRPr/>
              </a:pPr>
              <a:t>25/01/2021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4DACE7C-CBB9-4EE9-9C2F-E2B8C6C09A25}" type="slidenum">
              <a:rPr lang="en-GB"/>
              <a:pPr>
                <a:defRPr/>
              </a:pPr>
              <a:t>‹#›</a:t>
            </a:fld>
            <a:endParaRPr lang="en-GB"/>
          </a:p>
        </p:txBody>
      </p:sp>
    </p:spTree>
    <p:extLst>
      <p:ext uri="{BB962C8B-B14F-4D97-AF65-F5344CB8AC3E}">
        <p14:creationId xmlns:p14="http://schemas.microsoft.com/office/powerpoint/2010/main" val="1682107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GB" dirty="0"/>
              <a:t>Start your mornings with this lovely Maths PowerPoint, focusing on addition and subtraction. There is one slide a day for five days, with three questions for each day. The three questions are on the same topic but have different degrees of challenge and are indicated by the chillies next to the questions; yellow chilli shows the least challenge, red chilli the middle and green chilli the most challenge. </a:t>
            </a:r>
            <a:endParaRPr lang="en-US"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1</a:t>
            </a:fld>
            <a:endParaRPr lang="en-GB"/>
          </a:p>
        </p:txBody>
      </p:sp>
    </p:spTree>
    <p:extLst>
      <p:ext uri="{BB962C8B-B14F-4D97-AF65-F5344CB8AC3E}">
        <p14:creationId xmlns:p14="http://schemas.microsoft.com/office/powerpoint/2010/main" val="3237036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winkl" pitchFamily="2" charset="0"/>
            </a:endParaRPr>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2</a:t>
            </a:fld>
            <a:endParaRPr lang="en-GB"/>
          </a:p>
        </p:txBody>
      </p:sp>
    </p:spTree>
    <p:extLst>
      <p:ext uri="{BB962C8B-B14F-4D97-AF65-F5344CB8AC3E}">
        <p14:creationId xmlns:p14="http://schemas.microsoft.com/office/powerpoint/2010/main" val="1543091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3</a:t>
            </a:fld>
            <a:endParaRPr lang="en-GB"/>
          </a:p>
        </p:txBody>
      </p:sp>
    </p:spTree>
    <p:extLst>
      <p:ext uri="{BB962C8B-B14F-4D97-AF65-F5344CB8AC3E}">
        <p14:creationId xmlns:p14="http://schemas.microsoft.com/office/powerpoint/2010/main" val="1644383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4</a:t>
            </a:fld>
            <a:endParaRPr lang="en-GB"/>
          </a:p>
        </p:txBody>
      </p:sp>
    </p:spTree>
    <p:extLst>
      <p:ext uri="{BB962C8B-B14F-4D97-AF65-F5344CB8AC3E}">
        <p14:creationId xmlns:p14="http://schemas.microsoft.com/office/powerpoint/2010/main" val="380361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5</a:t>
            </a:fld>
            <a:endParaRPr lang="en-GB"/>
          </a:p>
        </p:txBody>
      </p:sp>
    </p:spTree>
    <p:extLst>
      <p:ext uri="{BB962C8B-B14F-4D97-AF65-F5344CB8AC3E}">
        <p14:creationId xmlns:p14="http://schemas.microsoft.com/office/powerpoint/2010/main" val="8385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6</a:t>
            </a:fld>
            <a:endParaRPr lang="en-GB"/>
          </a:p>
        </p:txBody>
      </p:sp>
    </p:spTree>
    <p:extLst>
      <p:ext uri="{BB962C8B-B14F-4D97-AF65-F5344CB8AC3E}">
        <p14:creationId xmlns:p14="http://schemas.microsoft.com/office/powerpoint/2010/main" val="253293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4DACE7C-CBB9-4EE9-9C2F-E2B8C6C09A25}" type="slidenum">
              <a:rPr lang="en-GB" smtClean="0"/>
              <a:pPr>
                <a:defRPr/>
              </a:pPr>
              <a:t>7</a:t>
            </a:fld>
            <a:endParaRPr lang="en-GB"/>
          </a:p>
        </p:txBody>
      </p:sp>
    </p:spTree>
    <p:extLst>
      <p:ext uri="{BB962C8B-B14F-4D97-AF65-F5344CB8AC3E}">
        <p14:creationId xmlns:p14="http://schemas.microsoft.com/office/powerpoint/2010/main" val="3156803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mathematics/morning-starter-powerpoints-mathematics-early-scotland-cfe"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mathematics/morning-starter-powerpoints-mathematics-early-scotland-cf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a:extLst>
              <a:ext uri="{FF2B5EF4-FFF2-40B4-BE49-F238E27FC236}">
                <a16:creationId xmlns:a16="http://schemas.microsoft.com/office/drawing/2014/main" id="{EC4AABC0-7CFF-4769-9DEA-E5B90471FDF3}"/>
              </a:ext>
            </a:extLst>
          </p:cNvPr>
          <p:cNvSpPr/>
          <p:nvPr userDrawn="1"/>
        </p:nvSpPr>
        <p:spPr>
          <a:xfrm>
            <a:off x="4123426" y="5581291"/>
            <a:ext cx="905774" cy="543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80933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6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2"/>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0717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9495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hlinkClick r:id="rId4"/>
            <a:extLst>
              <a:ext uri="{FF2B5EF4-FFF2-40B4-BE49-F238E27FC236}">
                <a16:creationId xmlns:a16="http://schemas.microsoft.com/office/drawing/2014/main" id="{61E7014D-514E-49E0-9802-76A4D38A8A2E}"/>
              </a:ext>
            </a:extLst>
          </p:cNvPr>
          <p:cNvSpPr/>
          <p:nvPr userDrawn="1"/>
        </p:nvSpPr>
        <p:spPr>
          <a:xfrm>
            <a:off x="4137161" y="3169299"/>
            <a:ext cx="905774" cy="5434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340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rtl="0" eaLnBrk="1" fontAlgn="base" hangingPunct="1">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1" fontAlgn="base" hangingPunct="1">
        <a:lnSpc>
          <a:spcPct val="90000"/>
        </a:lnSpc>
        <a:spcBef>
          <a:spcPct val="0"/>
        </a:spcBef>
        <a:spcAft>
          <a:spcPct val="0"/>
        </a:spcAft>
        <a:defRPr sz="4000" b="1">
          <a:solidFill>
            <a:srgbClr val="1C1C1C"/>
          </a:solidFill>
          <a:latin typeface="Twinkl" pitchFamily="2" charset="0"/>
        </a:defRPr>
      </a:lvl2pPr>
      <a:lvl3pPr algn="l" rtl="0" eaLnBrk="1" fontAlgn="base" hangingPunct="1">
        <a:lnSpc>
          <a:spcPct val="90000"/>
        </a:lnSpc>
        <a:spcBef>
          <a:spcPct val="0"/>
        </a:spcBef>
        <a:spcAft>
          <a:spcPct val="0"/>
        </a:spcAft>
        <a:defRPr sz="4000" b="1">
          <a:solidFill>
            <a:srgbClr val="1C1C1C"/>
          </a:solidFill>
          <a:latin typeface="Twinkl" pitchFamily="2" charset="0"/>
        </a:defRPr>
      </a:lvl3pPr>
      <a:lvl4pPr algn="l" rtl="0" eaLnBrk="1" fontAlgn="base" hangingPunct="1">
        <a:lnSpc>
          <a:spcPct val="90000"/>
        </a:lnSpc>
        <a:spcBef>
          <a:spcPct val="0"/>
        </a:spcBef>
        <a:spcAft>
          <a:spcPct val="0"/>
        </a:spcAft>
        <a:defRPr sz="4000" b="1">
          <a:solidFill>
            <a:srgbClr val="1C1C1C"/>
          </a:solidFill>
          <a:latin typeface="Twinkl" pitchFamily="2" charset="0"/>
        </a:defRPr>
      </a:lvl4pPr>
      <a:lvl5pPr algn="l" rtl="0" eaLnBrk="1" fontAlgn="base" hangingPunct="1">
        <a:lnSpc>
          <a:spcPct val="90000"/>
        </a:lnSpc>
        <a:spcBef>
          <a:spcPct val="0"/>
        </a:spcBef>
        <a:spcAft>
          <a:spcPct val="0"/>
        </a:spcAft>
        <a:defRPr sz="4000" b="1">
          <a:solidFill>
            <a:srgbClr val="1C1C1C"/>
          </a:solidFill>
          <a:latin typeface="Twinkl" pitchFamily="2" charset="0"/>
        </a:defRPr>
      </a:lvl5pPr>
      <a:lvl6pPr marL="457200" algn="l" rtl="0" eaLnBrk="1" fontAlgn="base" hangingPunct="1">
        <a:lnSpc>
          <a:spcPct val="90000"/>
        </a:lnSpc>
        <a:spcBef>
          <a:spcPct val="0"/>
        </a:spcBef>
        <a:spcAft>
          <a:spcPct val="0"/>
        </a:spcAft>
        <a:defRPr sz="4000" b="1">
          <a:solidFill>
            <a:srgbClr val="1C1C1C"/>
          </a:solidFill>
          <a:latin typeface="Twinkl" pitchFamily="2" charset="0"/>
        </a:defRPr>
      </a:lvl6pPr>
      <a:lvl7pPr marL="914400" algn="l" rtl="0" eaLnBrk="1" fontAlgn="base" hangingPunct="1">
        <a:lnSpc>
          <a:spcPct val="90000"/>
        </a:lnSpc>
        <a:spcBef>
          <a:spcPct val="0"/>
        </a:spcBef>
        <a:spcAft>
          <a:spcPct val="0"/>
        </a:spcAft>
        <a:defRPr sz="4000" b="1">
          <a:solidFill>
            <a:srgbClr val="1C1C1C"/>
          </a:solidFill>
          <a:latin typeface="Twinkl" pitchFamily="2" charset="0"/>
        </a:defRPr>
      </a:lvl7pPr>
      <a:lvl8pPr marL="1371600" algn="l" rtl="0" eaLnBrk="1" fontAlgn="base" hangingPunct="1">
        <a:lnSpc>
          <a:spcPct val="90000"/>
        </a:lnSpc>
        <a:spcBef>
          <a:spcPct val="0"/>
        </a:spcBef>
        <a:spcAft>
          <a:spcPct val="0"/>
        </a:spcAft>
        <a:defRPr sz="4000" b="1">
          <a:solidFill>
            <a:srgbClr val="1C1C1C"/>
          </a:solidFill>
          <a:latin typeface="Twinkl" pitchFamily="2" charset="0"/>
        </a:defRPr>
      </a:lvl8pPr>
      <a:lvl9pPr marL="1828800" algn="l" rtl="0" eaLnBrk="1" fontAlgn="base" hangingPunct="1">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5.jp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slide" Target="slide2.xml"/><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8.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slide" Target="slide2.xml"/><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28.png"/><Relationship Id="rId5" Type="http://schemas.openxmlformats.org/officeDocument/2006/relationships/image" Target="../media/image7.png"/><Relationship Id="rId10" Type="http://schemas.openxmlformats.org/officeDocument/2006/relationships/image" Target="../media/image27.png"/><Relationship Id="rId4" Type="http://schemas.openxmlformats.org/officeDocument/2006/relationships/image" Target="../media/image6.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xml"/><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Same Side Corner Rectangle 1"/>
          <p:cNvSpPr/>
          <p:nvPr/>
        </p:nvSpPr>
        <p:spPr>
          <a:xfrm rot="16200000">
            <a:off x="7976348" y="401172"/>
            <a:ext cx="398929" cy="1936376"/>
          </a:xfrm>
          <a:prstGeom prst="round2SameRect">
            <a:avLst>
              <a:gd name="adj1" fmla="val 50000"/>
              <a:gd name="adj2" fmla="val 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sz="1400" b="1" dirty="0"/>
              <a:t>Early Level</a:t>
            </a:r>
          </a:p>
        </p:txBody>
      </p:sp>
    </p:spTree>
    <p:extLst>
      <p:ext uri="{BB962C8B-B14F-4D97-AF65-F5344CB8AC3E}">
        <p14:creationId xmlns:p14="http://schemas.microsoft.com/office/powerpoint/2010/main" val="3124302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BB23D-E5BE-4539-8D1F-48BD4D78E3C7}"/>
              </a:ext>
            </a:extLst>
          </p:cNvPr>
          <p:cNvPicPr>
            <a:picLocks noChangeAspect="1"/>
          </p:cNvPicPr>
          <p:nvPr/>
        </p:nvPicPr>
        <p:blipFill rotWithShape="1">
          <a:blip r:embed="rId3">
            <a:extLst>
              <a:ext uri="{28A0092B-C50C-407E-A947-70E740481C1C}">
                <a14:useLocalDpi xmlns:a14="http://schemas.microsoft.com/office/drawing/2010/main" val="0"/>
              </a:ext>
            </a:extLst>
          </a:blip>
          <a:srcRect l="8290" t="22193" r="8420" b="10263"/>
          <a:stretch/>
        </p:blipFill>
        <p:spPr>
          <a:xfrm>
            <a:off x="757990" y="1521995"/>
            <a:ext cx="7615990" cy="4632158"/>
          </a:xfrm>
          <a:prstGeom prst="roundRect">
            <a:avLst>
              <a:gd name="adj" fmla="val 4698"/>
            </a:avLst>
          </a:prstGeom>
        </p:spPr>
      </p:pic>
      <p:sp>
        <p:nvSpPr>
          <p:cNvPr id="9221" name="Title 20"/>
          <p:cNvSpPr>
            <a:spLocks noGrp="1"/>
          </p:cNvSpPr>
          <p:nvPr>
            <p:ph type="title"/>
          </p:nvPr>
        </p:nvSpPr>
        <p:spPr>
          <a:xfrm>
            <a:off x="457200" y="589914"/>
            <a:ext cx="8220075" cy="801622"/>
          </a:xfrm>
        </p:spPr>
        <p:txBody>
          <a:bodyPr/>
          <a:lstStyle/>
          <a:p>
            <a:pPr eaLnBrk="1" hangingPunct="1"/>
            <a:r>
              <a:rPr lang="en-GB" altLang="en-US" sz="3600" dirty="0">
                <a:solidFill>
                  <a:srgbClr val="643C90"/>
                </a:solidFill>
                <a:latin typeface="+mn-lt"/>
              </a:rPr>
              <a:t>Contents</a:t>
            </a:r>
          </a:p>
        </p:txBody>
      </p:sp>
      <p:sp>
        <p:nvSpPr>
          <p:cNvPr id="20" name="Rounded Rectangle 19">
            <a:hlinkClick r:id="rId4" action="ppaction://hlinksldjump"/>
          </p:cNvPr>
          <p:cNvSpPr/>
          <p:nvPr/>
        </p:nvSpPr>
        <p:spPr>
          <a:xfrm>
            <a:off x="3368135" y="2053621"/>
            <a:ext cx="2365375" cy="593982"/>
          </a:xfrm>
          <a:prstGeom prst="roundRect">
            <a:avLst>
              <a:gd name="adj" fmla="val 50000"/>
            </a:avLst>
          </a:prstGeom>
          <a:solidFill>
            <a:srgbClr val="CFB6D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1</a:t>
            </a:r>
          </a:p>
        </p:txBody>
      </p:sp>
      <p:sp>
        <p:nvSpPr>
          <p:cNvPr id="21" name="Rounded Rectangle 20">
            <a:hlinkClick r:id="rId5" action="ppaction://hlinksldjump"/>
          </p:cNvPr>
          <p:cNvSpPr/>
          <p:nvPr/>
        </p:nvSpPr>
        <p:spPr>
          <a:xfrm>
            <a:off x="3372898" y="2814462"/>
            <a:ext cx="2365375" cy="593982"/>
          </a:xfrm>
          <a:prstGeom prst="roundRect">
            <a:avLst>
              <a:gd name="adj" fmla="val 50000"/>
            </a:avLst>
          </a:prstGeom>
          <a:solidFill>
            <a:srgbClr val="A873B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2</a:t>
            </a:r>
          </a:p>
        </p:txBody>
      </p:sp>
      <p:sp>
        <p:nvSpPr>
          <p:cNvPr id="22" name="Rounded Rectangle 21">
            <a:hlinkClick r:id="rId6" action="ppaction://hlinksldjump"/>
          </p:cNvPr>
          <p:cNvSpPr/>
          <p:nvPr/>
        </p:nvSpPr>
        <p:spPr>
          <a:xfrm>
            <a:off x="3377660" y="3575303"/>
            <a:ext cx="2365375" cy="593982"/>
          </a:xfrm>
          <a:prstGeom prst="roundRect">
            <a:avLst>
              <a:gd name="adj" fmla="val 50000"/>
            </a:avLst>
          </a:prstGeom>
          <a:solidFill>
            <a:srgbClr val="8C368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3</a:t>
            </a:r>
          </a:p>
        </p:txBody>
      </p:sp>
      <p:sp>
        <p:nvSpPr>
          <p:cNvPr id="23" name="Rounded Rectangle 22">
            <a:hlinkClick r:id="rId7" action="ppaction://hlinksldjump"/>
          </p:cNvPr>
          <p:cNvSpPr/>
          <p:nvPr/>
        </p:nvSpPr>
        <p:spPr>
          <a:xfrm>
            <a:off x="3382423" y="4336144"/>
            <a:ext cx="2365375" cy="593982"/>
          </a:xfrm>
          <a:prstGeom prst="roundRect">
            <a:avLst>
              <a:gd name="adj" fmla="val 50000"/>
            </a:avLst>
          </a:prstGeom>
          <a:solidFill>
            <a:srgbClr val="643C9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4</a:t>
            </a:r>
          </a:p>
        </p:txBody>
      </p:sp>
      <p:sp>
        <p:nvSpPr>
          <p:cNvPr id="24" name="Rounded Rectangle 23">
            <a:hlinkClick r:id="rId8" action="ppaction://hlinksldjump"/>
          </p:cNvPr>
          <p:cNvSpPr/>
          <p:nvPr/>
        </p:nvSpPr>
        <p:spPr>
          <a:xfrm>
            <a:off x="3387185" y="5096985"/>
            <a:ext cx="2365375" cy="593982"/>
          </a:xfrm>
          <a:prstGeom prst="roundRect">
            <a:avLst>
              <a:gd name="adj" fmla="val 50000"/>
            </a:avLst>
          </a:prstGeom>
          <a:solidFill>
            <a:srgbClr val="4A368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ctr">
            <a:spAutoFit/>
          </a:bodyPr>
          <a:lstStyle/>
          <a:p>
            <a:pPr algn="ctr" eaLnBrk="1" fontAlgn="auto" hangingPunct="1">
              <a:spcBef>
                <a:spcPts val="0"/>
              </a:spcBef>
              <a:spcAft>
                <a:spcPts val="0"/>
              </a:spcAft>
              <a:defRPr/>
            </a:pPr>
            <a:r>
              <a:rPr lang="en-GB" b="1" dirty="0"/>
              <a:t>Day 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2"/>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4" name="Oval 33"/>
          <p:cNvSpPr/>
          <p:nvPr/>
        </p:nvSpPr>
        <p:spPr>
          <a:xfrm>
            <a:off x="531584" y="535434"/>
            <a:ext cx="215564" cy="21556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5" name="Round Single Corner Rectangle 34"/>
          <p:cNvSpPr/>
          <p:nvPr/>
        </p:nvSpPr>
        <p:spPr>
          <a:xfrm rot="10800000">
            <a:off x="7676441" y="-20231"/>
            <a:ext cx="1467559" cy="506497"/>
          </a:xfrm>
          <a:prstGeom prst="round1Rect">
            <a:avLst>
              <a:gd name="adj" fmla="val 50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047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1 Day 1</a:t>
            </a:r>
          </a:p>
        </p:txBody>
      </p:sp>
      <p:sp>
        <p:nvSpPr>
          <p:cNvPr id="37" name="Rectangle 36">
            <a:hlinkClick r:id="rId3" action="ppaction://hlinksldjump"/>
            <a:extLst/>
          </p:cNvPr>
          <p:cNvSpPr/>
          <p:nvPr/>
        </p:nvSpPr>
        <p:spPr>
          <a:xfrm>
            <a:off x="513830"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77" name="Rounded Rectangle 2">
            <a:extLst>
              <a:ext uri="{FF2B5EF4-FFF2-40B4-BE49-F238E27FC236}">
                <a16:creationId xmlns:a16="http://schemas.microsoft.com/office/drawing/2014/main" id="{79A101A9-DB71-4774-9F07-EDAC203FC8F3}"/>
              </a:ext>
            </a:extLst>
          </p:cNvPr>
          <p:cNvSpPr/>
          <p:nvPr/>
        </p:nvSpPr>
        <p:spPr>
          <a:xfrm>
            <a:off x="754064" y="4376052"/>
            <a:ext cx="7634286" cy="1883574"/>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marL="0" indent="0" algn="ctr">
              <a:buNone/>
            </a:pPr>
            <a:endParaRPr lang="en-GB" sz="1600" dirty="0">
              <a:solidFill>
                <a:schemeClr val="tx1"/>
              </a:solidFill>
            </a:endParaRPr>
          </a:p>
        </p:txBody>
      </p:sp>
      <p:sp>
        <p:nvSpPr>
          <p:cNvPr id="78" name="Reveal Answer 3">
            <a:extLst>
              <a:ext uri="{FF2B5EF4-FFF2-40B4-BE49-F238E27FC236}">
                <a16:creationId xmlns:a16="http://schemas.microsoft.com/office/drawing/2014/main" id="{D037EE67-D89D-485E-9D26-751EA08F8F06}"/>
              </a:ext>
            </a:extLst>
          </p:cNvPr>
          <p:cNvSpPr/>
          <p:nvPr/>
        </p:nvSpPr>
        <p:spPr>
          <a:xfrm>
            <a:off x="6979774" y="4299106"/>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79" name="Rounded Rectangle 49">
            <a:extLst>
              <a:ext uri="{FF2B5EF4-FFF2-40B4-BE49-F238E27FC236}">
                <a16:creationId xmlns:a16="http://schemas.microsoft.com/office/drawing/2014/main" id="{78FFA9E0-E465-456D-ACF3-5D6D4052FBF7}"/>
              </a:ext>
            </a:extLst>
          </p:cNvPr>
          <p:cNvSpPr/>
          <p:nvPr/>
        </p:nvSpPr>
        <p:spPr>
          <a:xfrm>
            <a:off x="4920833" y="947392"/>
            <a:ext cx="3467516" cy="3266375"/>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p>
          <a:p>
            <a:pPr algn="ctr"/>
            <a:r>
              <a:rPr lang="en-GB" dirty="0">
                <a:solidFill>
                  <a:schemeClr val="tx1"/>
                </a:solidFill>
              </a:rPr>
              <a:t>Which number do these dice show?</a:t>
            </a:r>
          </a:p>
        </p:txBody>
      </p:sp>
      <p:sp>
        <p:nvSpPr>
          <p:cNvPr id="80" name="Rectangle 58">
            <a:extLst>
              <a:ext uri="{FF2B5EF4-FFF2-40B4-BE49-F238E27FC236}">
                <a16:creationId xmlns:a16="http://schemas.microsoft.com/office/drawing/2014/main" id="{B1922F64-FDD0-4800-90E3-CC824FF0BCA0}"/>
              </a:ext>
            </a:extLst>
          </p:cNvPr>
          <p:cNvSpPr>
            <a:spLocks noChangeArrowheads="1"/>
          </p:cNvSpPr>
          <p:nvPr/>
        </p:nvSpPr>
        <p:spPr bwMode="auto">
          <a:xfrm>
            <a:off x="6125175" y="1960909"/>
            <a:ext cx="10521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9600" b="1" dirty="0"/>
              <a:t>7</a:t>
            </a:r>
          </a:p>
        </p:txBody>
      </p:sp>
      <p:sp>
        <p:nvSpPr>
          <p:cNvPr id="81" name="Rectangle 58">
            <a:extLst>
              <a:ext uri="{FF2B5EF4-FFF2-40B4-BE49-F238E27FC236}">
                <a16:creationId xmlns:a16="http://schemas.microsoft.com/office/drawing/2014/main" id="{B1922F64-FDD0-4800-90E3-CC824FF0BCA0}"/>
              </a:ext>
            </a:extLst>
          </p:cNvPr>
          <p:cNvSpPr>
            <a:spLocks noChangeArrowheads="1"/>
          </p:cNvSpPr>
          <p:nvPr/>
        </p:nvSpPr>
        <p:spPr bwMode="auto">
          <a:xfrm>
            <a:off x="3781136" y="4737470"/>
            <a:ext cx="16841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9600" b="1" dirty="0"/>
              <a:t>13</a:t>
            </a:r>
          </a:p>
        </p:txBody>
      </p:sp>
      <p:sp>
        <p:nvSpPr>
          <p:cNvPr id="83" name="Rounded Rectangle 2">
            <a:extLst>
              <a:ext uri="{FF2B5EF4-FFF2-40B4-BE49-F238E27FC236}">
                <a16:creationId xmlns:a16="http://schemas.microsoft.com/office/drawing/2014/main" id="{DD414F37-5CD9-410F-8803-D44F0EFA76E6}"/>
              </a:ext>
            </a:extLst>
          </p:cNvPr>
          <p:cNvSpPr/>
          <p:nvPr/>
        </p:nvSpPr>
        <p:spPr>
          <a:xfrm>
            <a:off x="752670" y="947391"/>
            <a:ext cx="4016553" cy="3266375"/>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endParaRPr>
          </a:p>
          <a:p>
            <a:pPr algn="ctr"/>
            <a:r>
              <a:rPr lang="en-GB" dirty="0">
                <a:solidFill>
                  <a:schemeClr val="tx1"/>
                </a:solidFill>
              </a:rPr>
              <a:t>Which number does this dice show?</a:t>
            </a:r>
          </a:p>
          <a:p>
            <a:pPr algn="ctr"/>
            <a:endParaRPr lang="en-GB" sz="1600" b="1" dirty="0">
              <a:solidFill>
                <a:schemeClr val="tx1"/>
              </a:solidFill>
              <a:latin typeface="Twinkl" pitchFamily="2" charset="0"/>
            </a:endParaRPr>
          </a:p>
        </p:txBody>
      </p:sp>
      <p:sp>
        <p:nvSpPr>
          <p:cNvPr id="84" name="Reveal Answer 1">
            <a:extLst>
              <a:ext uri="{FF2B5EF4-FFF2-40B4-BE49-F238E27FC236}">
                <a16:creationId xmlns:a16="http://schemas.microsoft.com/office/drawing/2014/main" id="{1FF727E0-8CE3-43F7-B651-C20BFDF2EF01}"/>
              </a:ext>
            </a:extLst>
          </p:cNvPr>
          <p:cNvSpPr/>
          <p:nvPr/>
        </p:nvSpPr>
        <p:spPr>
          <a:xfrm>
            <a:off x="3319832" y="863563"/>
            <a:ext cx="1147907" cy="254327"/>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85" name="Rectangle 58">
            <a:extLst>
              <a:ext uri="{FF2B5EF4-FFF2-40B4-BE49-F238E27FC236}">
                <a16:creationId xmlns:a16="http://schemas.microsoft.com/office/drawing/2014/main" id="{B1922F64-FDD0-4800-90E3-CC824FF0BCA0}"/>
              </a:ext>
            </a:extLst>
          </p:cNvPr>
          <p:cNvSpPr>
            <a:spLocks noChangeArrowheads="1"/>
          </p:cNvSpPr>
          <p:nvPr/>
        </p:nvSpPr>
        <p:spPr bwMode="auto">
          <a:xfrm>
            <a:off x="2267681" y="2139236"/>
            <a:ext cx="10521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9600" b="1" dirty="0"/>
              <a:t>5</a:t>
            </a:r>
          </a:p>
        </p:txBody>
      </p:sp>
      <p:sp>
        <p:nvSpPr>
          <p:cNvPr id="86" name="Reveal Answer 2">
            <a:extLst>
              <a:ext uri="{FF2B5EF4-FFF2-40B4-BE49-F238E27FC236}">
                <a16:creationId xmlns:a16="http://schemas.microsoft.com/office/drawing/2014/main" id="{D037EE67-D89D-485E-9D26-751EA08F8F06}"/>
              </a:ext>
            </a:extLst>
          </p:cNvPr>
          <p:cNvSpPr/>
          <p:nvPr/>
        </p:nvSpPr>
        <p:spPr>
          <a:xfrm>
            <a:off x="6965576" y="863564"/>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grpSp>
        <p:nvGrpSpPr>
          <p:cNvPr id="87" name="Group 86">
            <a:extLst>
              <a:ext uri="{FF2B5EF4-FFF2-40B4-BE49-F238E27FC236}">
                <a16:creationId xmlns:a16="http://schemas.microsoft.com/office/drawing/2014/main" id="{A4C83AE6-AB11-45DA-8F4B-942630FEF8F5}"/>
              </a:ext>
            </a:extLst>
          </p:cNvPr>
          <p:cNvGrpSpPr/>
          <p:nvPr/>
        </p:nvGrpSpPr>
        <p:grpSpPr>
          <a:xfrm>
            <a:off x="4296724" y="676373"/>
            <a:ext cx="554456" cy="736017"/>
            <a:chOff x="4296724" y="622229"/>
            <a:chExt cx="554456" cy="736017"/>
          </a:xfrm>
        </p:grpSpPr>
        <p:sp>
          <p:nvSpPr>
            <p:cNvPr id="88" name="Oval 87">
              <a:extLst>
                <a:ext uri="{FF2B5EF4-FFF2-40B4-BE49-F238E27FC236}">
                  <a16:creationId xmlns:a16="http://schemas.microsoft.com/office/drawing/2014/main" id="{12D3ED14-A9DC-405E-B674-2EEC769897F4}"/>
                </a:ext>
              </a:extLst>
            </p:cNvPr>
            <p:cNvSpPr/>
            <p:nvPr/>
          </p:nvSpPr>
          <p:spPr>
            <a:xfrm>
              <a:off x="4296724"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9" name="Picture 88">
              <a:extLst>
                <a:ext uri="{FF2B5EF4-FFF2-40B4-BE49-F238E27FC236}">
                  <a16:creationId xmlns:a16="http://schemas.microsoft.com/office/drawing/2014/main" id="{29EDF5BD-1631-4321-B38B-06DF9E4927C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95254" y="622229"/>
              <a:ext cx="455926" cy="736017"/>
            </a:xfrm>
            <a:prstGeom prst="rect">
              <a:avLst/>
            </a:prstGeom>
          </p:spPr>
        </p:pic>
      </p:grpSp>
      <p:grpSp>
        <p:nvGrpSpPr>
          <p:cNvPr id="90" name="Group 89">
            <a:extLst>
              <a:ext uri="{FF2B5EF4-FFF2-40B4-BE49-F238E27FC236}">
                <a16:creationId xmlns:a16="http://schemas.microsoft.com/office/drawing/2014/main" id="{3702E1C9-2435-4EDF-8D8E-B6D7D8D4D722}"/>
              </a:ext>
            </a:extLst>
          </p:cNvPr>
          <p:cNvGrpSpPr/>
          <p:nvPr/>
        </p:nvGrpSpPr>
        <p:grpSpPr>
          <a:xfrm>
            <a:off x="7943906" y="685589"/>
            <a:ext cx="542152" cy="743383"/>
            <a:chOff x="7943906" y="631445"/>
            <a:chExt cx="542152" cy="743383"/>
          </a:xfrm>
        </p:grpSpPr>
        <p:sp>
          <p:nvSpPr>
            <p:cNvPr id="91" name="Oval 90">
              <a:extLst>
                <a:ext uri="{FF2B5EF4-FFF2-40B4-BE49-F238E27FC236}">
                  <a16:creationId xmlns:a16="http://schemas.microsoft.com/office/drawing/2014/main" id="{D9645476-CFE0-47E8-8C91-022D0E1AECEF}"/>
                </a:ext>
              </a:extLst>
            </p:cNvPr>
            <p:cNvSpPr/>
            <p:nvPr/>
          </p:nvSpPr>
          <p:spPr>
            <a:xfrm>
              <a:off x="7943906" y="75202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2" name="Picture 91">
              <a:extLst>
                <a:ext uri="{FF2B5EF4-FFF2-40B4-BE49-F238E27FC236}">
                  <a16:creationId xmlns:a16="http://schemas.microsoft.com/office/drawing/2014/main" id="{5358A123-9362-4C57-9571-FF1998B341B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68153" y="631445"/>
              <a:ext cx="296597" cy="743383"/>
            </a:xfrm>
            <a:prstGeom prst="rect">
              <a:avLst/>
            </a:prstGeom>
          </p:spPr>
        </p:pic>
      </p:grpSp>
      <p:grpSp>
        <p:nvGrpSpPr>
          <p:cNvPr id="93" name="Group 92">
            <a:extLst>
              <a:ext uri="{FF2B5EF4-FFF2-40B4-BE49-F238E27FC236}">
                <a16:creationId xmlns:a16="http://schemas.microsoft.com/office/drawing/2014/main" id="{4A06B42F-5BD2-437E-81E1-F7C6774D223D}"/>
              </a:ext>
            </a:extLst>
          </p:cNvPr>
          <p:cNvGrpSpPr/>
          <p:nvPr/>
        </p:nvGrpSpPr>
        <p:grpSpPr>
          <a:xfrm>
            <a:off x="7943906" y="4116359"/>
            <a:ext cx="542152" cy="732340"/>
            <a:chOff x="7943906" y="4062215"/>
            <a:chExt cx="542152" cy="732340"/>
          </a:xfrm>
        </p:grpSpPr>
        <p:sp>
          <p:nvSpPr>
            <p:cNvPr id="94" name="Oval 93">
              <a:extLst>
                <a:ext uri="{FF2B5EF4-FFF2-40B4-BE49-F238E27FC236}">
                  <a16:creationId xmlns:a16="http://schemas.microsoft.com/office/drawing/2014/main" id="{31760CB4-318F-4DB1-A43E-307C7A3E2BEA}"/>
                </a:ext>
              </a:extLst>
            </p:cNvPr>
            <p:cNvSpPr/>
            <p:nvPr/>
          </p:nvSpPr>
          <p:spPr>
            <a:xfrm>
              <a:off x="7943906" y="4172043"/>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5" name="Picture 94">
              <a:extLst>
                <a:ext uri="{FF2B5EF4-FFF2-40B4-BE49-F238E27FC236}">
                  <a16:creationId xmlns:a16="http://schemas.microsoft.com/office/drawing/2014/main" id="{3A51C28B-CD21-4CEA-A130-1F8550D3F6D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5863" y="4062215"/>
              <a:ext cx="376348" cy="732340"/>
            </a:xfrm>
            <a:prstGeom prst="rect">
              <a:avLst/>
            </a:prstGeom>
          </p:spPr>
        </p:pic>
      </p:grpSp>
      <p:pic>
        <p:nvPicPr>
          <p:cNvPr id="96" name="Number 5 Dice"/>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841830" y="1842807"/>
            <a:ext cx="2009308" cy="2010294"/>
          </a:xfrm>
          <a:prstGeom prst="rect">
            <a:avLst/>
          </a:prstGeom>
        </p:spPr>
      </p:pic>
      <p:pic>
        <p:nvPicPr>
          <p:cNvPr id="97" name="Number 3 Dice"/>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05775" y="2022422"/>
            <a:ext cx="1655534" cy="1656347"/>
          </a:xfrm>
          <a:prstGeom prst="rect">
            <a:avLst/>
          </a:prstGeom>
        </p:spPr>
      </p:pic>
      <p:pic>
        <p:nvPicPr>
          <p:cNvPr id="98" name="Number 4 Dice"/>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646348" y="2010002"/>
            <a:ext cx="1654322" cy="1655135"/>
          </a:xfrm>
          <a:prstGeom prst="rect">
            <a:avLst/>
          </a:prstGeom>
        </p:spPr>
      </p:pic>
      <p:pic>
        <p:nvPicPr>
          <p:cNvPr id="99" name="Number 4 Q3"/>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2424136" y="4769053"/>
            <a:ext cx="1375231" cy="1375906"/>
          </a:xfrm>
          <a:prstGeom prst="rect">
            <a:avLst/>
          </a:prstGeom>
        </p:spPr>
      </p:pic>
      <p:pic>
        <p:nvPicPr>
          <p:cNvPr id="100" name="Number 6"/>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942862" y="4769053"/>
            <a:ext cx="1393677" cy="1394362"/>
          </a:xfrm>
          <a:prstGeom prst="rect">
            <a:avLst/>
          </a:prstGeom>
        </p:spPr>
      </p:pic>
      <p:pic>
        <p:nvPicPr>
          <p:cNvPr id="101" name="Number 3 Q3"/>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476733" y="4769053"/>
            <a:ext cx="1368133" cy="1368804"/>
          </a:xfrm>
          <a:prstGeom prst="rect">
            <a:avLst/>
          </a:prstGeom>
        </p:spPr>
      </p:pic>
      <p:sp>
        <p:nvSpPr>
          <p:cNvPr id="102" name="TextBox 101"/>
          <p:cNvSpPr txBox="1"/>
          <p:nvPr/>
        </p:nvSpPr>
        <p:spPr>
          <a:xfrm>
            <a:off x="2669378" y="4406423"/>
            <a:ext cx="3875314" cy="646331"/>
          </a:xfrm>
          <a:prstGeom prst="rect">
            <a:avLst/>
          </a:prstGeom>
          <a:noFill/>
        </p:spPr>
        <p:txBody>
          <a:bodyPr wrap="square" rtlCol="0">
            <a:spAutoFit/>
          </a:bodyPr>
          <a:lstStyle/>
          <a:p>
            <a:r>
              <a:rPr lang="en-GB"/>
              <a:t>Which </a:t>
            </a:r>
            <a:r>
              <a:rPr lang="en-GB" dirty="0"/>
              <a:t>number do these dice show?</a:t>
            </a:r>
          </a:p>
          <a:p>
            <a:endParaRPr lang="en-GB" dirty="0"/>
          </a:p>
        </p:txBody>
      </p:sp>
    </p:spTree>
    <p:extLst>
      <p:ext uri="{BB962C8B-B14F-4D97-AF65-F5344CB8AC3E}">
        <p14:creationId xmlns:p14="http://schemas.microsoft.com/office/powerpoint/2010/main" val="3971143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96"/>
                                        </p:tgtEl>
                                      </p:cBhvr>
                                    </p:animEffect>
                                    <p:set>
                                      <p:cBhvr>
                                        <p:cTn id="10" dur="1" fill="hold">
                                          <p:stCondLst>
                                            <p:cond delay="499"/>
                                          </p:stCondLst>
                                        </p:cTn>
                                        <p:tgtEl>
                                          <p:spTgt spid="96"/>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1" restart="whenNotActive" fill="hold" evtFilter="cancelBubble" nodeType="interactiveSeq">
                <p:stCondLst>
                  <p:cond evt="onClick" delay="0">
                    <p:tgtEl>
                      <p:spTgt spid="86"/>
                    </p:tgtEl>
                  </p:cond>
                </p:stCondLst>
                <p:endSync evt="end" delay="0">
                  <p:rtn val="all"/>
                </p:endSync>
                <p:childTnLst>
                  <p:par>
                    <p:cTn id="12" fill="hold">
                      <p:stCondLst>
                        <p:cond delay="0"/>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86"/>
                                        </p:tgtEl>
                                      </p:cBhvr>
                                    </p:animEffect>
                                    <p:set>
                                      <p:cBhvr>
                                        <p:cTn id="16" dur="1" fill="hold">
                                          <p:stCondLst>
                                            <p:cond delay="499"/>
                                          </p:stCondLst>
                                        </p:cTn>
                                        <p:tgtEl>
                                          <p:spTgt spid="86"/>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400"/>
                                        <p:tgtEl>
                                          <p:spTgt spid="98"/>
                                        </p:tgtEl>
                                      </p:cBhvr>
                                    </p:animEffect>
                                    <p:set>
                                      <p:cBhvr>
                                        <p:cTn id="19" dur="1" fill="hold">
                                          <p:stCondLst>
                                            <p:cond delay="399"/>
                                          </p:stCondLst>
                                        </p:cTn>
                                        <p:tgtEl>
                                          <p:spTgt spid="9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97"/>
                                        </p:tgtEl>
                                      </p:cBhvr>
                                    </p:animEffect>
                                    <p:set>
                                      <p:cBhvr>
                                        <p:cTn id="22" dur="1" fill="hold">
                                          <p:stCondLst>
                                            <p:cond delay="499"/>
                                          </p:stCondLst>
                                        </p:cTn>
                                        <p:tgtEl>
                                          <p:spTgt spid="97"/>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23" restart="whenNotActive" fill="hold" evtFilter="cancelBubble" nodeType="interactiveSeq">
                <p:stCondLst>
                  <p:cond evt="onClick" delay="0">
                    <p:tgtEl>
                      <p:spTgt spid="78"/>
                    </p:tgtEl>
                  </p:cond>
                </p:stCondLst>
                <p:endSync evt="end" delay="0">
                  <p:rtn val="all"/>
                </p:endSync>
                <p:childTnLst>
                  <p:par>
                    <p:cTn id="24" fill="hold">
                      <p:stCondLst>
                        <p:cond delay="0"/>
                      </p:stCondLst>
                      <p:childTnLst>
                        <p:par>
                          <p:cTn id="25" fill="hold">
                            <p:stCondLst>
                              <p:cond delay="0"/>
                            </p:stCondLst>
                            <p:childTnLst>
                              <p:par>
                                <p:cTn id="26" presetID="9" presetClass="exit" presetSubtype="0" fill="hold" grpId="0" nodeType="clickEffect">
                                  <p:stCondLst>
                                    <p:cond delay="0"/>
                                  </p:stCondLst>
                                  <p:childTnLst>
                                    <p:animEffect transition="out" filter="dissolv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00"/>
                                        </p:tgtEl>
                                      </p:cBhvr>
                                    </p:animEffect>
                                    <p:set>
                                      <p:cBhvr>
                                        <p:cTn id="31" dur="1" fill="hold">
                                          <p:stCondLst>
                                            <p:cond delay="499"/>
                                          </p:stCondLst>
                                        </p:cTn>
                                        <p:tgtEl>
                                          <p:spTgt spid="100"/>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01"/>
                                        </p:tgtEl>
                                      </p:cBhvr>
                                    </p:animEffect>
                                    <p:set>
                                      <p:cBhvr>
                                        <p:cTn id="34" dur="1" fill="hold">
                                          <p:stCondLst>
                                            <p:cond delay="499"/>
                                          </p:stCondLst>
                                        </p:cTn>
                                        <p:tgtEl>
                                          <p:spTgt spid="101"/>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99"/>
                                        </p:tgtEl>
                                      </p:cBhvr>
                                    </p:animEffect>
                                    <p:set>
                                      <p:cBhvr>
                                        <p:cTn id="37" dur="1" fill="hold">
                                          <p:stCondLst>
                                            <p:cond delay="4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78" grpId="0" animBg="1"/>
      <p:bldP spid="84"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ingle Corner Rectangle 34"/>
          <p:cNvSpPr/>
          <p:nvPr/>
        </p:nvSpPr>
        <p:spPr>
          <a:xfrm rot="10800000">
            <a:off x="7676441" y="-20231"/>
            <a:ext cx="1467559" cy="506497"/>
          </a:xfrm>
          <a:prstGeom prst="round1Rect">
            <a:avLst>
              <a:gd name="adj" fmla="val 50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16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1 Day 2</a:t>
            </a:r>
          </a:p>
        </p:txBody>
      </p:sp>
      <p:sp>
        <p:nvSpPr>
          <p:cNvPr id="27" name="Rectangle 22">
            <a:extLst>
              <a:ext uri="{FF2B5EF4-FFF2-40B4-BE49-F238E27FC236}">
                <a16:creationId xmlns:a16="http://schemas.microsoft.com/office/drawing/2014/main" id="{2F6F4217-AAD8-4DD0-AEF7-B3CFBEDF9E8F}"/>
              </a:ext>
            </a:extLst>
          </p:cNvPr>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28" name="Oval 27">
            <a:extLst>
              <a:ext uri="{FF2B5EF4-FFF2-40B4-BE49-F238E27FC236}">
                <a16:creationId xmlns:a16="http://schemas.microsoft.com/office/drawing/2014/main" id="{3375E377-3984-42D1-B7F2-1E8E73B3E97E}"/>
              </a:ext>
            </a:extLst>
          </p:cNvPr>
          <p:cNvSpPr/>
          <p:nvPr/>
        </p:nvSpPr>
        <p:spPr>
          <a:xfrm>
            <a:off x="531584" y="535434"/>
            <a:ext cx="215564" cy="21556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29" name="Rectangle 28">
            <a:hlinkClick r:id="rId3" action="ppaction://hlinksldjump"/>
            <a:extLst>
              <a:ext uri="{FF2B5EF4-FFF2-40B4-BE49-F238E27FC236}">
                <a16:creationId xmlns:a16="http://schemas.microsoft.com/office/drawing/2014/main" id="{C36CEA57-07B9-479B-8FE8-583EF65131ED}"/>
              </a:ext>
            </a:extLst>
          </p:cNvPr>
          <p:cNvSpPr/>
          <p:nvPr/>
        </p:nvSpPr>
        <p:spPr>
          <a:xfrm>
            <a:off x="513830"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0" name="Rounded Rectangle 2">
            <a:extLst>
              <a:ext uri="{FF2B5EF4-FFF2-40B4-BE49-F238E27FC236}">
                <a16:creationId xmlns:a16="http://schemas.microsoft.com/office/drawing/2014/main" id="{D3FA60C2-545F-41FA-B6F3-6E54F3D91442}"/>
              </a:ext>
            </a:extLst>
          </p:cNvPr>
          <p:cNvSpPr/>
          <p:nvPr/>
        </p:nvSpPr>
        <p:spPr>
          <a:xfrm>
            <a:off x="754064" y="4440742"/>
            <a:ext cx="7634286" cy="1607146"/>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marL="0" indent="0" algn="ctr">
              <a:buNone/>
            </a:pPr>
            <a:r>
              <a:rPr lang="en-GB" dirty="0">
                <a:solidFill>
                  <a:schemeClr val="tx1"/>
                </a:solidFill>
              </a:rPr>
              <a:t>How many more horses are needed to make 18?</a:t>
            </a:r>
          </a:p>
        </p:txBody>
      </p:sp>
      <p:sp>
        <p:nvSpPr>
          <p:cNvPr id="31" name="Rounded Rectangle 49">
            <a:extLst>
              <a:ext uri="{FF2B5EF4-FFF2-40B4-BE49-F238E27FC236}">
                <a16:creationId xmlns:a16="http://schemas.microsoft.com/office/drawing/2014/main" id="{E8E059C8-814C-4FE4-BFA4-E0F5421D295C}"/>
              </a:ext>
            </a:extLst>
          </p:cNvPr>
          <p:cNvSpPr/>
          <p:nvPr/>
        </p:nvSpPr>
        <p:spPr>
          <a:xfrm>
            <a:off x="761070" y="2562174"/>
            <a:ext cx="7621859" cy="1753376"/>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How many more pigs are needed to make 10?</a:t>
            </a:r>
          </a:p>
          <a:p>
            <a:pPr algn="ctr"/>
            <a:endParaRPr lang="en-GB" sz="1600" b="1" dirty="0">
              <a:solidFill>
                <a:schemeClr val="tx1"/>
              </a:solidFill>
              <a:latin typeface="Twinkl" pitchFamily="2" charset="0"/>
            </a:endParaRPr>
          </a:p>
          <a:p>
            <a:pPr algn="ctr"/>
            <a:endParaRPr lang="en-GB" sz="1600" b="1" dirty="0">
              <a:solidFill>
                <a:schemeClr val="tx1"/>
              </a:solidFill>
              <a:latin typeface="Twinkl" pitchFamily="2" charset="0"/>
            </a:endParaRPr>
          </a:p>
        </p:txBody>
      </p:sp>
      <p:sp>
        <p:nvSpPr>
          <p:cNvPr id="32" name="Rounded Rectangle 2">
            <a:extLst>
              <a:ext uri="{FF2B5EF4-FFF2-40B4-BE49-F238E27FC236}">
                <a16:creationId xmlns:a16="http://schemas.microsoft.com/office/drawing/2014/main" id="{5DA11276-5939-4A82-A563-11C00558C9C4}"/>
              </a:ext>
            </a:extLst>
          </p:cNvPr>
          <p:cNvSpPr/>
          <p:nvPr/>
        </p:nvSpPr>
        <p:spPr>
          <a:xfrm>
            <a:off x="752670" y="941376"/>
            <a:ext cx="7630259" cy="1479676"/>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How many altogether?</a:t>
            </a:r>
            <a:r>
              <a:rPr lang="en-GB" b="1" dirty="0">
                <a:solidFill>
                  <a:schemeClr val="tx1"/>
                </a:solidFill>
              </a:rPr>
              <a:t/>
            </a:r>
            <a:br>
              <a:rPr lang="en-GB" b="1" dirty="0">
                <a:solidFill>
                  <a:schemeClr val="tx1"/>
                </a:solidFill>
              </a:rPr>
            </a:br>
            <a:endParaRPr lang="en-GB" dirty="0">
              <a:solidFill>
                <a:schemeClr val="tx1"/>
              </a:solidFill>
              <a:latin typeface="Twinkl" pitchFamily="2" charset="0"/>
            </a:endParaRPr>
          </a:p>
        </p:txBody>
      </p:sp>
      <p:sp>
        <p:nvSpPr>
          <p:cNvPr id="33" name="Reveal Answer 3">
            <a:extLst>
              <a:ext uri="{FF2B5EF4-FFF2-40B4-BE49-F238E27FC236}">
                <a16:creationId xmlns:a16="http://schemas.microsoft.com/office/drawing/2014/main" id="{D6467142-19FC-490F-82A1-E88D6C5229A6}"/>
              </a:ext>
            </a:extLst>
          </p:cNvPr>
          <p:cNvSpPr/>
          <p:nvPr/>
        </p:nvSpPr>
        <p:spPr>
          <a:xfrm>
            <a:off x="6965576" y="4346318"/>
            <a:ext cx="1147908" cy="259580"/>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34" name="Reveal Answer 1">
            <a:extLst>
              <a:ext uri="{FF2B5EF4-FFF2-40B4-BE49-F238E27FC236}">
                <a16:creationId xmlns:a16="http://schemas.microsoft.com/office/drawing/2014/main" id="{6DD3FE65-7F25-48DB-AA88-C94914BBDAD0}"/>
              </a:ext>
            </a:extLst>
          </p:cNvPr>
          <p:cNvSpPr/>
          <p:nvPr/>
        </p:nvSpPr>
        <p:spPr>
          <a:xfrm>
            <a:off x="6975966" y="829457"/>
            <a:ext cx="1147907" cy="254327"/>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37" name="q1 - 5">
            <a:extLst>
              <a:ext uri="{FF2B5EF4-FFF2-40B4-BE49-F238E27FC236}">
                <a16:creationId xmlns:a16="http://schemas.microsoft.com/office/drawing/2014/main" id="{81E807AD-237D-4F8C-915B-48B70C585340}"/>
              </a:ext>
            </a:extLst>
          </p:cNvPr>
          <p:cNvSpPr>
            <a:spLocks noChangeArrowheads="1"/>
          </p:cNvSpPr>
          <p:nvPr/>
        </p:nvSpPr>
        <p:spPr bwMode="auto">
          <a:xfrm>
            <a:off x="7044892" y="1461742"/>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5</a:t>
            </a:r>
          </a:p>
        </p:txBody>
      </p:sp>
      <p:sp>
        <p:nvSpPr>
          <p:cNvPr id="41" name="Reveal Answer 2">
            <a:extLst>
              <a:ext uri="{FF2B5EF4-FFF2-40B4-BE49-F238E27FC236}">
                <a16:creationId xmlns:a16="http://schemas.microsoft.com/office/drawing/2014/main" id="{10166506-4E0A-4616-9C37-D48A018948F1}"/>
              </a:ext>
            </a:extLst>
          </p:cNvPr>
          <p:cNvSpPr/>
          <p:nvPr/>
        </p:nvSpPr>
        <p:spPr>
          <a:xfrm>
            <a:off x="6974811" y="2466392"/>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grpSp>
        <p:nvGrpSpPr>
          <p:cNvPr id="42" name="Group 41">
            <a:extLst>
              <a:ext uri="{FF2B5EF4-FFF2-40B4-BE49-F238E27FC236}">
                <a16:creationId xmlns:a16="http://schemas.microsoft.com/office/drawing/2014/main" id="{B1FC7CE4-CF58-4201-8581-6649D978E5C2}"/>
              </a:ext>
            </a:extLst>
          </p:cNvPr>
          <p:cNvGrpSpPr/>
          <p:nvPr/>
        </p:nvGrpSpPr>
        <p:grpSpPr>
          <a:xfrm>
            <a:off x="7953141" y="2280942"/>
            <a:ext cx="542152" cy="743383"/>
            <a:chOff x="7953141" y="2232814"/>
            <a:chExt cx="542152" cy="743383"/>
          </a:xfrm>
        </p:grpSpPr>
        <p:sp>
          <p:nvSpPr>
            <p:cNvPr id="58" name="Oval 57">
              <a:extLst>
                <a:ext uri="{FF2B5EF4-FFF2-40B4-BE49-F238E27FC236}">
                  <a16:creationId xmlns:a16="http://schemas.microsoft.com/office/drawing/2014/main" id="{563558C3-99F1-429B-AFC7-02E66F4B9A59}"/>
                </a:ext>
              </a:extLst>
            </p:cNvPr>
            <p:cNvSpPr/>
            <p:nvPr/>
          </p:nvSpPr>
          <p:spPr>
            <a:xfrm>
              <a:off x="7953141" y="2360865"/>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9" name="Picture 58">
              <a:extLst>
                <a:ext uri="{FF2B5EF4-FFF2-40B4-BE49-F238E27FC236}">
                  <a16:creationId xmlns:a16="http://schemas.microsoft.com/office/drawing/2014/main" id="{75E48704-7872-48AE-BCD5-D8477E08A5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74600" y="2232814"/>
              <a:ext cx="296597" cy="743383"/>
            </a:xfrm>
            <a:prstGeom prst="rect">
              <a:avLst/>
            </a:prstGeom>
          </p:spPr>
        </p:pic>
      </p:grpSp>
      <p:grpSp>
        <p:nvGrpSpPr>
          <p:cNvPr id="60" name="Group 59">
            <a:extLst>
              <a:ext uri="{FF2B5EF4-FFF2-40B4-BE49-F238E27FC236}">
                <a16:creationId xmlns:a16="http://schemas.microsoft.com/office/drawing/2014/main" id="{EAC6FA5A-C5EC-4D9E-9908-827D3ADE210A}"/>
              </a:ext>
            </a:extLst>
          </p:cNvPr>
          <p:cNvGrpSpPr/>
          <p:nvPr/>
        </p:nvGrpSpPr>
        <p:grpSpPr>
          <a:xfrm>
            <a:off x="7943906" y="4169936"/>
            <a:ext cx="542152" cy="732340"/>
            <a:chOff x="7943906" y="4121808"/>
            <a:chExt cx="542152" cy="732340"/>
          </a:xfrm>
        </p:grpSpPr>
        <p:sp>
          <p:nvSpPr>
            <p:cNvPr id="61" name="Oval 60">
              <a:extLst>
                <a:ext uri="{FF2B5EF4-FFF2-40B4-BE49-F238E27FC236}">
                  <a16:creationId xmlns:a16="http://schemas.microsoft.com/office/drawing/2014/main" id="{6D48D942-25E9-43BF-A6C1-30BB2CAB344A}"/>
                </a:ext>
              </a:extLst>
            </p:cNvPr>
            <p:cNvSpPr/>
            <p:nvPr/>
          </p:nvSpPr>
          <p:spPr>
            <a:xfrm>
              <a:off x="7943906" y="4238219"/>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2" name="Picture 61">
              <a:extLst>
                <a:ext uri="{FF2B5EF4-FFF2-40B4-BE49-F238E27FC236}">
                  <a16:creationId xmlns:a16="http://schemas.microsoft.com/office/drawing/2014/main" id="{BB98E822-D2F2-45E3-A854-0AD48892001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025863" y="4121808"/>
              <a:ext cx="376348" cy="732340"/>
            </a:xfrm>
            <a:prstGeom prst="rect">
              <a:avLst/>
            </a:prstGeom>
          </p:spPr>
        </p:pic>
      </p:grpSp>
      <p:grpSp>
        <p:nvGrpSpPr>
          <p:cNvPr id="63" name="Group 62">
            <a:extLst>
              <a:ext uri="{FF2B5EF4-FFF2-40B4-BE49-F238E27FC236}">
                <a16:creationId xmlns:a16="http://schemas.microsoft.com/office/drawing/2014/main" id="{5E05FC51-2886-4D34-B2F2-57040A6DB2D7}"/>
              </a:ext>
            </a:extLst>
          </p:cNvPr>
          <p:cNvGrpSpPr/>
          <p:nvPr/>
        </p:nvGrpSpPr>
        <p:grpSpPr>
          <a:xfrm>
            <a:off x="7940826" y="607038"/>
            <a:ext cx="542152" cy="736017"/>
            <a:chOff x="7952858" y="607038"/>
            <a:chExt cx="542152" cy="736017"/>
          </a:xfrm>
        </p:grpSpPr>
        <p:sp>
          <p:nvSpPr>
            <p:cNvPr id="64" name="Oval 63">
              <a:extLst>
                <a:ext uri="{FF2B5EF4-FFF2-40B4-BE49-F238E27FC236}">
                  <a16:creationId xmlns:a16="http://schemas.microsoft.com/office/drawing/2014/main" id="{E6360985-3EC7-4B52-A28E-68A23233453F}"/>
                </a:ext>
              </a:extLst>
            </p:cNvPr>
            <p:cNvSpPr/>
            <p:nvPr/>
          </p:nvSpPr>
          <p:spPr>
            <a:xfrm>
              <a:off x="7952858" y="72393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5" name="Picture 64">
              <a:extLst>
                <a:ext uri="{FF2B5EF4-FFF2-40B4-BE49-F238E27FC236}">
                  <a16:creationId xmlns:a16="http://schemas.microsoft.com/office/drawing/2014/main" id="{3CEE90D9-172B-4374-8F11-9E263F7D2A8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39084" y="607038"/>
              <a:ext cx="455926" cy="736017"/>
            </a:xfrm>
            <a:prstGeom prst="rect">
              <a:avLst/>
            </a:prstGeom>
          </p:spPr>
        </p:pic>
      </p:grpSp>
      <p:pic>
        <p:nvPicPr>
          <p:cNvPr id="66" name="Picture 65"/>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39257" y="1370430"/>
            <a:ext cx="1301939" cy="968094"/>
          </a:xfrm>
          <a:prstGeom prst="rect">
            <a:avLst/>
          </a:prstGeom>
        </p:spPr>
      </p:pic>
      <p:pic>
        <p:nvPicPr>
          <p:cNvPr id="67" name="Picture 66"/>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391065" y="1377763"/>
            <a:ext cx="1301939" cy="968094"/>
          </a:xfrm>
          <a:prstGeom prst="rect">
            <a:avLst/>
          </a:prstGeom>
        </p:spPr>
      </p:pic>
      <p:pic>
        <p:nvPicPr>
          <p:cNvPr id="68" name="Picture 67"/>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042873" y="1367617"/>
            <a:ext cx="1301939" cy="968094"/>
          </a:xfrm>
          <a:prstGeom prst="rect">
            <a:avLst/>
          </a:prstGeom>
        </p:spPr>
      </p:pic>
      <p:pic>
        <p:nvPicPr>
          <p:cNvPr id="69" name="Picture 6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30649" y="1345679"/>
            <a:ext cx="736523" cy="1000178"/>
          </a:xfrm>
          <a:prstGeom prst="rect">
            <a:avLst/>
          </a:prstGeom>
        </p:spPr>
      </p:pic>
      <p:pic>
        <p:nvPicPr>
          <p:cNvPr id="70" name="Picture 6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140636" y="1333611"/>
            <a:ext cx="736523" cy="1000178"/>
          </a:xfrm>
          <a:prstGeom prst="rect">
            <a:avLst/>
          </a:prstGeom>
        </p:spPr>
      </p:pic>
      <p:pic>
        <p:nvPicPr>
          <p:cNvPr id="71" name="Picture 70"/>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29670" y="3087239"/>
            <a:ext cx="968061" cy="813927"/>
          </a:xfrm>
          <a:prstGeom prst="rect">
            <a:avLst/>
          </a:prstGeom>
        </p:spPr>
      </p:pic>
      <p:pic>
        <p:nvPicPr>
          <p:cNvPr id="72" name="Picture 71"/>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997731" y="3087238"/>
            <a:ext cx="968061" cy="813927"/>
          </a:xfrm>
          <a:prstGeom prst="rect">
            <a:avLst/>
          </a:prstGeom>
        </p:spPr>
      </p:pic>
      <p:pic>
        <p:nvPicPr>
          <p:cNvPr id="73" name="Picture 72"/>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166896" y="2943958"/>
            <a:ext cx="1532949" cy="1288874"/>
          </a:xfrm>
          <a:prstGeom prst="rect">
            <a:avLst/>
          </a:prstGeom>
        </p:spPr>
      </p:pic>
      <p:pic>
        <p:nvPicPr>
          <p:cNvPr id="74" name="Picture 7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987147" y="3045997"/>
            <a:ext cx="1017112" cy="855168"/>
          </a:xfrm>
          <a:prstGeom prst="rect">
            <a:avLst/>
          </a:prstGeom>
        </p:spPr>
      </p:pic>
      <p:pic>
        <p:nvPicPr>
          <p:cNvPr id="75" name="Picture 74"/>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4078483" y="3047822"/>
            <a:ext cx="1017112" cy="855168"/>
          </a:xfrm>
          <a:prstGeom prst="rect">
            <a:avLst/>
          </a:prstGeom>
        </p:spPr>
      </p:pic>
      <p:pic>
        <p:nvPicPr>
          <p:cNvPr id="76" name="Picture 7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108186" y="3044437"/>
            <a:ext cx="1017112" cy="855168"/>
          </a:xfrm>
          <a:prstGeom prst="rect">
            <a:avLst/>
          </a:prstGeom>
        </p:spPr>
      </p:pic>
      <p:pic>
        <p:nvPicPr>
          <p:cNvPr id="77" name="Picture 76"/>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78015" y="5097900"/>
            <a:ext cx="919763" cy="681297"/>
          </a:xfrm>
          <a:prstGeom prst="rect">
            <a:avLst/>
          </a:prstGeom>
        </p:spPr>
      </p:pic>
      <p:pic>
        <p:nvPicPr>
          <p:cNvPr id="78" name="Picture 77"/>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1777886" y="5097900"/>
            <a:ext cx="919763" cy="681297"/>
          </a:xfrm>
          <a:prstGeom prst="rect">
            <a:avLst/>
          </a:prstGeom>
        </p:spPr>
      </p:pic>
      <p:pic>
        <p:nvPicPr>
          <p:cNvPr id="79" name="Picture 78"/>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685488" y="5096002"/>
            <a:ext cx="919763" cy="681297"/>
          </a:xfrm>
          <a:prstGeom prst="rect">
            <a:avLst/>
          </a:prstGeom>
        </p:spPr>
      </p:pic>
      <p:pic>
        <p:nvPicPr>
          <p:cNvPr id="80" name="Picture 79"/>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3571266" y="5099141"/>
            <a:ext cx="919763" cy="681297"/>
          </a:xfrm>
          <a:prstGeom prst="rect">
            <a:avLst/>
          </a:prstGeom>
        </p:spPr>
      </p:pic>
      <p:pic>
        <p:nvPicPr>
          <p:cNvPr id="81" name="Picture 80"/>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4428285" y="5054475"/>
            <a:ext cx="980812" cy="726517"/>
          </a:xfrm>
          <a:prstGeom prst="rect">
            <a:avLst/>
          </a:prstGeom>
        </p:spPr>
      </p:pic>
      <p:pic>
        <p:nvPicPr>
          <p:cNvPr id="82" name="Picture 8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5363250" y="5054561"/>
            <a:ext cx="980812" cy="726517"/>
          </a:xfrm>
          <a:prstGeom prst="rect">
            <a:avLst/>
          </a:prstGeom>
        </p:spPr>
      </p:pic>
      <p:pic>
        <p:nvPicPr>
          <p:cNvPr id="83" name="Picture 8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305441" y="5004831"/>
            <a:ext cx="980812" cy="726517"/>
          </a:xfrm>
          <a:prstGeom prst="rect">
            <a:avLst/>
          </a:prstGeom>
        </p:spPr>
      </p:pic>
      <p:pic>
        <p:nvPicPr>
          <p:cNvPr id="84" name="Picture 83"/>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2718949" y="3002976"/>
            <a:ext cx="1459021" cy="1226717"/>
          </a:xfrm>
          <a:prstGeom prst="rect">
            <a:avLst/>
          </a:prstGeom>
        </p:spPr>
      </p:pic>
      <p:pic>
        <p:nvPicPr>
          <p:cNvPr id="85" name="Picture 84"/>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4194876" y="3004511"/>
            <a:ext cx="1459021" cy="1226717"/>
          </a:xfrm>
          <a:prstGeom prst="rect">
            <a:avLst/>
          </a:prstGeom>
        </p:spPr>
      </p:pic>
      <p:pic>
        <p:nvPicPr>
          <p:cNvPr id="86" name="Picture 85"/>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702289" y="3000136"/>
            <a:ext cx="1459021" cy="1226717"/>
          </a:xfrm>
          <a:prstGeom prst="rect">
            <a:avLst/>
          </a:prstGeom>
        </p:spPr>
      </p:pic>
      <p:pic>
        <p:nvPicPr>
          <p:cNvPr id="87" name="Picture 8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176253" y="3087238"/>
            <a:ext cx="968061" cy="813927"/>
          </a:xfrm>
          <a:prstGeom prst="rect">
            <a:avLst/>
          </a:prstGeom>
        </p:spPr>
      </p:pic>
      <p:sp>
        <p:nvSpPr>
          <p:cNvPr id="88" name="q1 - 5">
            <a:extLst>
              <a:ext uri="{FF2B5EF4-FFF2-40B4-BE49-F238E27FC236}">
                <a16:creationId xmlns:a16="http://schemas.microsoft.com/office/drawing/2014/main" id="{81E807AD-237D-4F8C-915B-48B70C585340}"/>
              </a:ext>
            </a:extLst>
          </p:cNvPr>
          <p:cNvSpPr>
            <a:spLocks noChangeArrowheads="1"/>
          </p:cNvSpPr>
          <p:nvPr/>
        </p:nvSpPr>
        <p:spPr bwMode="auto">
          <a:xfrm>
            <a:off x="7154992" y="3167631"/>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6</a:t>
            </a:r>
          </a:p>
        </p:txBody>
      </p:sp>
      <p:sp>
        <p:nvSpPr>
          <p:cNvPr id="89" name="q1 - 5">
            <a:extLst>
              <a:ext uri="{FF2B5EF4-FFF2-40B4-BE49-F238E27FC236}">
                <a16:creationId xmlns:a16="http://schemas.microsoft.com/office/drawing/2014/main" id="{81E807AD-237D-4F8C-915B-48B70C585340}"/>
              </a:ext>
            </a:extLst>
          </p:cNvPr>
          <p:cNvSpPr>
            <a:spLocks noChangeArrowheads="1"/>
          </p:cNvSpPr>
          <p:nvPr/>
        </p:nvSpPr>
        <p:spPr bwMode="auto">
          <a:xfrm>
            <a:off x="7146819" y="5066274"/>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11</a:t>
            </a:r>
          </a:p>
        </p:txBody>
      </p:sp>
      <p:pic>
        <p:nvPicPr>
          <p:cNvPr id="90" name="Picture 89"/>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608660" y="4893206"/>
            <a:ext cx="797784" cy="590943"/>
          </a:xfrm>
          <a:prstGeom prst="rect">
            <a:avLst/>
          </a:prstGeom>
        </p:spPr>
      </p:pic>
      <p:pic>
        <p:nvPicPr>
          <p:cNvPr id="91" name="Picture 90"/>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948307" y="5432878"/>
            <a:ext cx="797784" cy="590943"/>
          </a:xfrm>
          <a:prstGeom prst="rect">
            <a:avLst/>
          </a:prstGeom>
        </p:spPr>
      </p:pic>
      <p:pic>
        <p:nvPicPr>
          <p:cNvPr id="92" name="Picture 91"/>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119096" y="5419207"/>
            <a:ext cx="797784" cy="590943"/>
          </a:xfrm>
          <a:prstGeom prst="rect">
            <a:avLst/>
          </a:prstGeom>
        </p:spPr>
      </p:pic>
      <p:pic>
        <p:nvPicPr>
          <p:cNvPr id="93" name="Picture 9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770551" y="4890167"/>
            <a:ext cx="797784" cy="590943"/>
          </a:xfrm>
          <a:prstGeom prst="rect">
            <a:avLst/>
          </a:prstGeom>
        </p:spPr>
      </p:pic>
      <p:pic>
        <p:nvPicPr>
          <p:cNvPr id="94" name="Picture 93"/>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199287" y="5432878"/>
            <a:ext cx="797784" cy="590943"/>
          </a:xfrm>
          <a:prstGeom prst="rect">
            <a:avLst/>
          </a:prstGeom>
        </p:spPr>
      </p:pic>
      <p:pic>
        <p:nvPicPr>
          <p:cNvPr id="95" name="Picture 94"/>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846858" y="4861100"/>
            <a:ext cx="797784" cy="590943"/>
          </a:xfrm>
          <a:prstGeom prst="rect">
            <a:avLst/>
          </a:prstGeom>
        </p:spPr>
      </p:pic>
      <p:pic>
        <p:nvPicPr>
          <p:cNvPr id="96" name="Picture 95"/>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220343" y="5432878"/>
            <a:ext cx="797784" cy="590943"/>
          </a:xfrm>
          <a:prstGeom prst="rect">
            <a:avLst/>
          </a:prstGeom>
        </p:spPr>
      </p:pic>
      <p:pic>
        <p:nvPicPr>
          <p:cNvPr id="97" name="Picture 96"/>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4878280" y="4890167"/>
            <a:ext cx="797784" cy="590943"/>
          </a:xfrm>
          <a:prstGeom prst="rect">
            <a:avLst/>
          </a:prstGeom>
        </p:spPr>
      </p:pic>
      <p:pic>
        <p:nvPicPr>
          <p:cNvPr id="98" name="Picture 9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288063" y="5432878"/>
            <a:ext cx="797784" cy="590943"/>
          </a:xfrm>
          <a:prstGeom prst="rect">
            <a:avLst/>
          </a:prstGeom>
        </p:spPr>
      </p:pic>
      <p:pic>
        <p:nvPicPr>
          <p:cNvPr id="99" name="Picture 98"/>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976212" y="4890167"/>
            <a:ext cx="797784" cy="590943"/>
          </a:xfrm>
          <a:prstGeom prst="rect">
            <a:avLst/>
          </a:prstGeom>
        </p:spPr>
      </p:pic>
      <p:pic>
        <p:nvPicPr>
          <p:cNvPr id="100" name="Picture 99"/>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6431799" y="5419045"/>
            <a:ext cx="797784" cy="590943"/>
          </a:xfrm>
          <a:prstGeom prst="rect">
            <a:avLst/>
          </a:prstGeom>
        </p:spPr>
      </p:pic>
    </p:spTree>
    <p:extLst>
      <p:ext uri="{BB962C8B-B14F-4D97-AF65-F5344CB8AC3E}">
        <p14:creationId xmlns:p14="http://schemas.microsoft.com/office/powerpoint/2010/main" val="11456097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childTnLst>
                          </p:cTn>
                        </p:par>
                      </p:childTnLst>
                    </p:cTn>
                  </p:par>
                </p:childTnLst>
              </p:cTn>
              <p:nextCondLst>
                <p:cond evt="onClick" delay="0">
                  <p:tgtEl>
                    <p:spTgt spid="34"/>
                  </p:tgtEl>
                </p:cond>
              </p:nextCondLst>
            </p:seq>
            <p:seq concurrent="1" nextAc="seek">
              <p:cTn id="11" restart="whenNotActive" fill="hold" evtFilter="cancelBubble" nodeType="interactiveSeq">
                <p:stCondLst>
                  <p:cond evt="onClick" delay="0">
                    <p:tgtEl>
                      <p:spTgt spid="41"/>
                    </p:tgtEl>
                  </p:cond>
                </p:stCondLst>
                <p:endSync evt="end" delay="0">
                  <p:rtn val="all"/>
                </p:endSync>
                <p:childTnLst>
                  <p:par>
                    <p:cTn id="12" fill="hold">
                      <p:stCondLst>
                        <p:cond delay="0"/>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9"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dissolve">
                                      <p:cBhvr>
                                        <p:cTn id="19" dur="500"/>
                                        <p:tgtEl>
                                          <p:spTgt spid="88"/>
                                        </p:tgtEl>
                                      </p:cBhvr>
                                    </p:animEffect>
                                  </p:childTnLst>
                                </p:cTn>
                              </p:par>
                              <p:par>
                                <p:cTn id="20" presetID="9" presetClass="exit" presetSubtype="0" fill="hold" nodeType="withEffect">
                                  <p:stCondLst>
                                    <p:cond delay="0"/>
                                  </p:stCondLst>
                                  <p:childTnLst>
                                    <p:animEffect transition="out" filter="dissolve">
                                      <p:cBhvr>
                                        <p:cTn id="21" dur="500"/>
                                        <p:tgtEl>
                                          <p:spTgt spid="86"/>
                                        </p:tgtEl>
                                      </p:cBhvr>
                                    </p:animEffect>
                                    <p:set>
                                      <p:cBhvr>
                                        <p:cTn id="22" dur="1" fill="hold">
                                          <p:stCondLst>
                                            <p:cond delay="499"/>
                                          </p:stCondLst>
                                        </p:cTn>
                                        <p:tgtEl>
                                          <p:spTgt spid="86"/>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85"/>
                                        </p:tgtEl>
                                      </p:cBhvr>
                                    </p:animEffect>
                                    <p:set>
                                      <p:cBhvr>
                                        <p:cTn id="25" dur="1" fill="hold">
                                          <p:stCondLst>
                                            <p:cond delay="499"/>
                                          </p:stCondLst>
                                        </p:cTn>
                                        <p:tgtEl>
                                          <p:spTgt spid="85"/>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4"/>
                                        </p:tgtEl>
                                      </p:cBhvr>
                                    </p:animEffect>
                                    <p:set>
                                      <p:cBhvr>
                                        <p:cTn id="28" dur="1" fill="hold">
                                          <p:stCondLst>
                                            <p:cond delay="499"/>
                                          </p:stCondLst>
                                        </p:cTn>
                                        <p:tgtEl>
                                          <p:spTgt spid="8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73"/>
                                        </p:tgtEl>
                                      </p:cBhvr>
                                    </p:animEffect>
                                    <p:set>
                                      <p:cBhvr>
                                        <p:cTn id="31" dur="1" fill="hold">
                                          <p:stCondLst>
                                            <p:cond delay="499"/>
                                          </p:stCondLst>
                                        </p:cTn>
                                        <p:tgtEl>
                                          <p:spTgt spid="73"/>
                                        </p:tgtEl>
                                        <p:attrNameLst>
                                          <p:attrName>style.visibility</p:attrName>
                                        </p:attrNameLst>
                                      </p:cBhvr>
                                      <p:to>
                                        <p:strVal val="hidden"/>
                                      </p:to>
                                    </p:set>
                                  </p:childTnLst>
                                </p:cTn>
                              </p:par>
                              <p:par>
                                <p:cTn id="32" presetID="9" presetClass="entr" presetSubtype="0" fill="hold" nodeType="withEffect">
                                  <p:stCondLst>
                                    <p:cond delay="0"/>
                                  </p:stCondLst>
                                  <p:childTnLst>
                                    <p:set>
                                      <p:cBhvr>
                                        <p:cTn id="33" dur="1" fill="hold">
                                          <p:stCondLst>
                                            <p:cond delay="0"/>
                                          </p:stCondLst>
                                        </p:cTn>
                                        <p:tgtEl>
                                          <p:spTgt spid="71"/>
                                        </p:tgtEl>
                                        <p:attrNameLst>
                                          <p:attrName>style.visibility</p:attrName>
                                        </p:attrNameLst>
                                      </p:cBhvr>
                                      <p:to>
                                        <p:strVal val="visible"/>
                                      </p:to>
                                    </p:set>
                                    <p:animEffect transition="in" filter="dissolve">
                                      <p:cBhvr>
                                        <p:cTn id="34" dur="500"/>
                                        <p:tgtEl>
                                          <p:spTgt spid="71"/>
                                        </p:tgtEl>
                                      </p:cBhvr>
                                    </p:animEffect>
                                  </p:childTnLst>
                                </p:cTn>
                              </p:par>
                              <p:par>
                                <p:cTn id="35" presetID="9"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dissolve">
                                      <p:cBhvr>
                                        <p:cTn id="37" dur="500"/>
                                        <p:tgtEl>
                                          <p:spTgt spid="72"/>
                                        </p:tgtEl>
                                      </p:cBhvr>
                                    </p:animEffect>
                                  </p:childTnLst>
                                </p:cTn>
                              </p:par>
                              <p:par>
                                <p:cTn id="38" presetID="9" presetClass="entr" presetSubtype="0"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dissolve">
                                      <p:cBhvr>
                                        <p:cTn id="40" dur="500"/>
                                        <p:tgtEl>
                                          <p:spTgt spid="75"/>
                                        </p:tgtEl>
                                      </p:cBhvr>
                                    </p:animEffect>
                                  </p:childTnLst>
                                </p:cTn>
                              </p:par>
                              <p:par>
                                <p:cTn id="41" presetID="9"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dissolve">
                                      <p:cBhvr>
                                        <p:cTn id="43" dur="500"/>
                                        <p:tgtEl>
                                          <p:spTgt spid="74"/>
                                        </p:tgtEl>
                                      </p:cBhvr>
                                    </p:animEffect>
                                  </p:childTnLst>
                                </p:cTn>
                              </p:par>
                              <p:par>
                                <p:cTn id="44" presetID="9" presetClass="entr" presetSubtype="0" fill="hold"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dissolve">
                                      <p:cBhvr>
                                        <p:cTn id="46" dur="500"/>
                                        <p:tgtEl>
                                          <p:spTgt spid="87"/>
                                        </p:tgtEl>
                                      </p:cBhvr>
                                    </p:animEffect>
                                  </p:childTnLst>
                                </p:cTn>
                              </p:par>
                              <p:par>
                                <p:cTn id="47" presetID="9" presetClass="entr" presetSubtype="0"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dissolve">
                                      <p:cBhvr>
                                        <p:cTn id="49" dur="500"/>
                                        <p:tgtEl>
                                          <p:spTgt spid="76"/>
                                        </p:tgtEl>
                                      </p:cBhvr>
                                    </p:animEffec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33"/>
                    </p:tgtEl>
                  </p:cond>
                </p:stCondLst>
                <p:endSync evt="end" delay="0">
                  <p:rtn val="all"/>
                </p:endSync>
                <p:childTnLst>
                  <p:par>
                    <p:cTn id="51" fill="hold">
                      <p:stCondLst>
                        <p:cond delay="0"/>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33"/>
                                        </p:tgtEl>
                                      </p:cBhvr>
                                    </p:animEffect>
                                    <p:set>
                                      <p:cBhvr>
                                        <p:cTn id="55" dur="1" fill="hold">
                                          <p:stCondLst>
                                            <p:cond delay="499"/>
                                          </p:stCondLst>
                                        </p:cTn>
                                        <p:tgtEl>
                                          <p:spTgt spid="33"/>
                                        </p:tgtEl>
                                        <p:attrNameLst>
                                          <p:attrName>style.visibility</p:attrName>
                                        </p:attrNameLst>
                                      </p:cBhvr>
                                      <p:to>
                                        <p:strVal val="hidden"/>
                                      </p:to>
                                    </p:set>
                                  </p:childTnLst>
                                </p:cTn>
                              </p:par>
                              <p:par>
                                <p:cTn id="56" presetID="9" presetClass="entr" presetSubtype="0" fill="hold" grpId="0" nodeType="with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dissolve">
                                      <p:cBhvr>
                                        <p:cTn id="58" dur="500"/>
                                        <p:tgtEl>
                                          <p:spTgt spid="89"/>
                                        </p:tgtEl>
                                      </p:cBhvr>
                                    </p:animEffect>
                                  </p:childTnLst>
                                </p:cTn>
                              </p:par>
                              <p:par>
                                <p:cTn id="59" presetID="9" presetClass="exit" presetSubtype="0" fill="hold" nodeType="withEffect">
                                  <p:stCondLst>
                                    <p:cond delay="0"/>
                                  </p:stCondLst>
                                  <p:childTnLst>
                                    <p:animEffect transition="out" filter="dissolve">
                                      <p:cBhvr>
                                        <p:cTn id="60" dur="500"/>
                                        <p:tgtEl>
                                          <p:spTgt spid="83"/>
                                        </p:tgtEl>
                                      </p:cBhvr>
                                    </p:animEffect>
                                    <p:set>
                                      <p:cBhvr>
                                        <p:cTn id="61" dur="1" fill="hold">
                                          <p:stCondLst>
                                            <p:cond delay="499"/>
                                          </p:stCondLst>
                                        </p:cTn>
                                        <p:tgtEl>
                                          <p:spTgt spid="83"/>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82"/>
                                        </p:tgtEl>
                                      </p:cBhvr>
                                    </p:animEffect>
                                    <p:set>
                                      <p:cBhvr>
                                        <p:cTn id="64" dur="1" fill="hold">
                                          <p:stCondLst>
                                            <p:cond delay="499"/>
                                          </p:stCondLst>
                                        </p:cTn>
                                        <p:tgtEl>
                                          <p:spTgt spid="82"/>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81"/>
                                        </p:tgtEl>
                                      </p:cBhvr>
                                    </p:animEffect>
                                    <p:set>
                                      <p:cBhvr>
                                        <p:cTn id="67" dur="1" fill="hold">
                                          <p:stCondLst>
                                            <p:cond delay="499"/>
                                          </p:stCondLst>
                                        </p:cTn>
                                        <p:tgtEl>
                                          <p:spTgt spid="81"/>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80"/>
                                        </p:tgtEl>
                                      </p:cBhvr>
                                    </p:animEffect>
                                    <p:set>
                                      <p:cBhvr>
                                        <p:cTn id="70" dur="1" fill="hold">
                                          <p:stCondLst>
                                            <p:cond delay="499"/>
                                          </p:stCondLst>
                                        </p:cTn>
                                        <p:tgtEl>
                                          <p:spTgt spid="80"/>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79"/>
                                        </p:tgtEl>
                                      </p:cBhvr>
                                    </p:animEffect>
                                    <p:set>
                                      <p:cBhvr>
                                        <p:cTn id="73" dur="1" fill="hold">
                                          <p:stCondLst>
                                            <p:cond delay="499"/>
                                          </p:stCondLst>
                                        </p:cTn>
                                        <p:tgtEl>
                                          <p:spTgt spid="79"/>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78"/>
                                        </p:tgtEl>
                                      </p:cBhvr>
                                    </p:animEffect>
                                    <p:set>
                                      <p:cBhvr>
                                        <p:cTn id="76" dur="1" fill="hold">
                                          <p:stCondLst>
                                            <p:cond delay="499"/>
                                          </p:stCondLst>
                                        </p:cTn>
                                        <p:tgtEl>
                                          <p:spTgt spid="78"/>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77"/>
                                        </p:tgtEl>
                                      </p:cBhvr>
                                    </p:animEffect>
                                    <p:set>
                                      <p:cBhvr>
                                        <p:cTn id="79" dur="1" fill="hold">
                                          <p:stCondLst>
                                            <p:cond delay="499"/>
                                          </p:stCondLst>
                                        </p:cTn>
                                        <p:tgtEl>
                                          <p:spTgt spid="77"/>
                                        </p:tgtEl>
                                        <p:attrNameLst>
                                          <p:attrName>style.visibility</p:attrName>
                                        </p:attrNameLst>
                                      </p:cBhvr>
                                      <p:to>
                                        <p:strVal val="hidden"/>
                                      </p:to>
                                    </p:set>
                                  </p:childTnLst>
                                </p:cTn>
                              </p:par>
                              <p:par>
                                <p:cTn id="80" presetID="9" presetClass="entr" presetSubtype="0" fill="hold" nodeType="with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dissolve">
                                      <p:cBhvr>
                                        <p:cTn id="82" dur="500"/>
                                        <p:tgtEl>
                                          <p:spTgt spid="92"/>
                                        </p:tgtEl>
                                      </p:cBhvr>
                                    </p:animEffect>
                                  </p:childTnLst>
                                </p:cTn>
                              </p:par>
                              <p:par>
                                <p:cTn id="83" presetID="9" presetClass="entr" presetSubtype="0" fill="hold" nodeType="with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dissolve">
                                      <p:cBhvr>
                                        <p:cTn id="85" dur="500"/>
                                        <p:tgtEl>
                                          <p:spTgt spid="91"/>
                                        </p:tgtEl>
                                      </p:cBhvr>
                                    </p:animEffect>
                                  </p:childTnLst>
                                </p:cTn>
                              </p:par>
                              <p:par>
                                <p:cTn id="86" presetID="9" presetClass="entr" presetSubtype="0"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dissolve">
                                      <p:cBhvr>
                                        <p:cTn id="88" dur="500"/>
                                        <p:tgtEl>
                                          <p:spTgt spid="90"/>
                                        </p:tgtEl>
                                      </p:cBhvr>
                                    </p:animEffect>
                                  </p:childTnLst>
                                </p:cTn>
                              </p:par>
                              <p:par>
                                <p:cTn id="89" presetID="9" presetClass="entr" presetSubtype="0" fill="hold" nodeType="withEffect">
                                  <p:stCondLst>
                                    <p:cond delay="0"/>
                                  </p:stCondLst>
                                  <p:childTnLst>
                                    <p:set>
                                      <p:cBhvr>
                                        <p:cTn id="90" dur="1" fill="hold">
                                          <p:stCondLst>
                                            <p:cond delay="0"/>
                                          </p:stCondLst>
                                        </p:cTn>
                                        <p:tgtEl>
                                          <p:spTgt spid="93"/>
                                        </p:tgtEl>
                                        <p:attrNameLst>
                                          <p:attrName>style.visibility</p:attrName>
                                        </p:attrNameLst>
                                      </p:cBhvr>
                                      <p:to>
                                        <p:strVal val="visible"/>
                                      </p:to>
                                    </p:set>
                                    <p:animEffect transition="in" filter="dissolve">
                                      <p:cBhvr>
                                        <p:cTn id="91" dur="500"/>
                                        <p:tgtEl>
                                          <p:spTgt spid="93"/>
                                        </p:tgtEl>
                                      </p:cBhvr>
                                    </p:animEffect>
                                  </p:childTnLst>
                                </p:cTn>
                              </p:par>
                              <p:par>
                                <p:cTn id="92" presetID="9" presetClass="entr" presetSubtype="0" fill="hold" nodeType="withEffect">
                                  <p:stCondLst>
                                    <p:cond delay="0"/>
                                  </p:stCondLst>
                                  <p:childTnLst>
                                    <p:set>
                                      <p:cBhvr>
                                        <p:cTn id="93" dur="1" fill="hold">
                                          <p:stCondLst>
                                            <p:cond delay="0"/>
                                          </p:stCondLst>
                                        </p:cTn>
                                        <p:tgtEl>
                                          <p:spTgt spid="94"/>
                                        </p:tgtEl>
                                        <p:attrNameLst>
                                          <p:attrName>style.visibility</p:attrName>
                                        </p:attrNameLst>
                                      </p:cBhvr>
                                      <p:to>
                                        <p:strVal val="visible"/>
                                      </p:to>
                                    </p:set>
                                    <p:animEffect transition="in" filter="dissolve">
                                      <p:cBhvr>
                                        <p:cTn id="94" dur="500"/>
                                        <p:tgtEl>
                                          <p:spTgt spid="94"/>
                                        </p:tgtEl>
                                      </p:cBhvr>
                                    </p:animEffect>
                                  </p:childTnLst>
                                </p:cTn>
                              </p:par>
                              <p:par>
                                <p:cTn id="95" presetID="9" presetClass="entr" presetSubtype="0" fill="hold" nodeType="withEffect">
                                  <p:stCondLst>
                                    <p:cond delay="0"/>
                                  </p:stCondLst>
                                  <p:childTnLst>
                                    <p:set>
                                      <p:cBhvr>
                                        <p:cTn id="96" dur="1" fill="hold">
                                          <p:stCondLst>
                                            <p:cond delay="0"/>
                                          </p:stCondLst>
                                        </p:cTn>
                                        <p:tgtEl>
                                          <p:spTgt spid="95"/>
                                        </p:tgtEl>
                                        <p:attrNameLst>
                                          <p:attrName>style.visibility</p:attrName>
                                        </p:attrNameLst>
                                      </p:cBhvr>
                                      <p:to>
                                        <p:strVal val="visible"/>
                                      </p:to>
                                    </p:set>
                                    <p:animEffect transition="in" filter="dissolve">
                                      <p:cBhvr>
                                        <p:cTn id="97" dur="500"/>
                                        <p:tgtEl>
                                          <p:spTgt spid="95"/>
                                        </p:tgtEl>
                                      </p:cBhvr>
                                    </p:animEffect>
                                  </p:childTnLst>
                                </p:cTn>
                              </p:par>
                              <p:par>
                                <p:cTn id="98" presetID="9" presetClass="entr" presetSubtype="0" fill="hold" nodeType="withEffect">
                                  <p:stCondLst>
                                    <p:cond delay="0"/>
                                  </p:stCondLst>
                                  <p:childTnLst>
                                    <p:set>
                                      <p:cBhvr>
                                        <p:cTn id="99" dur="1" fill="hold">
                                          <p:stCondLst>
                                            <p:cond delay="0"/>
                                          </p:stCondLst>
                                        </p:cTn>
                                        <p:tgtEl>
                                          <p:spTgt spid="96"/>
                                        </p:tgtEl>
                                        <p:attrNameLst>
                                          <p:attrName>style.visibility</p:attrName>
                                        </p:attrNameLst>
                                      </p:cBhvr>
                                      <p:to>
                                        <p:strVal val="visible"/>
                                      </p:to>
                                    </p:set>
                                    <p:animEffect transition="in" filter="dissolve">
                                      <p:cBhvr>
                                        <p:cTn id="100" dur="500"/>
                                        <p:tgtEl>
                                          <p:spTgt spid="96"/>
                                        </p:tgtEl>
                                      </p:cBhvr>
                                    </p:animEffect>
                                  </p:childTnLst>
                                </p:cTn>
                              </p:par>
                              <p:par>
                                <p:cTn id="101" presetID="9" presetClass="entr" presetSubtype="0" fill="hold"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dissolve">
                                      <p:cBhvr>
                                        <p:cTn id="103" dur="500"/>
                                        <p:tgtEl>
                                          <p:spTgt spid="97"/>
                                        </p:tgtEl>
                                      </p:cBhvr>
                                    </p:animEffect>
                                  </p:childTnLst>
                                </p:cTn>
                              </p:par>
                              <p:par>
                                <p:cTn id="104" presetID="9" presetClass="entr" presetSubtype="0" fill="hold" nodeType="withEffect">
                                  <p:stCondLst>
                                    <p:cond delay="0"/>
                                  </p:stCondLst>
                                  <p:childTnLst>
                                    <p:set>
                                      <p:cBhvr>
                                        <p:cTn id="105" dur="1" fill="hold">
                                          <p:stCondLst>
                                            <p:cond delay="0"/>
                                          </p:stCondLst>
                                        </p:cTn>
                                        <p:tgtEl>
                                          <p:spTgt spid="98"/>
                                        </p:tgtEl>
                                        <p:attrNameLst>
                                          <p:attrName>style.visibility</p:attrName>
                                        </p:attrNameLst>
                                      </p:cBhvr>
                                      <p:to>
                                        <p:strVal val="visible"/>
                                      </p:to>
                                    </p:set>
                                    <p:animEffect transition="in" filter="dissolve">
                                      <p:cBhvr>
                                        <p:cTn id="106" dur="500"/>
                                        <p:tgtEl>
                                          <p:spTgt spid="98"/>
                                        </p:tgtEl>
                                      </p:cBhvr>
                                    </p:animEffect>
                                  </p:childTnLst>
                                </p:cTn>
                              </p:par>
                              <p:par>
                                <p:cTn id="107" presetID="9" presetClass="entr" presetSubtype="0" fill="hold" nodeType="withEffect">
                                  <p:stCondLst>
                                    <p:cond delay="0"/>
                                  </p:stCondLst>
                                  <p:childTnLst>
                                    <p:set>
                                      <p:cBhvr>
                                        <p:cTn id="108" dur="1" fill="hold">
                                          <p:stCondLst>
                                            <p:cond delay="0"/>
                                          </p:stCondLst>
                                        </p:cTn>
                                        <p:tgtEl>
                                          <p:spTgt spid="99"/>
                                        </p:tgtEl>
                                        <p:attrNameLst>
                                          <p:attrName>style.visibility</p:attrName>
                                        </p:attrNameLst>
                                      </p:cBhvr>
                                      <p:to>
                                        <p:strVal val="visible"/>
                                      </p:to>
                                    </p:set>
                                    <p:animEffect transition="in" filter="dissolve">
                                      <p:cBhvr>
                                        <p:cTn id="109" dur="500"/>
                                        <p:tgtEl>
                                          <p:spTgt spid="99"/>
                                        </p:tgtEl>
                                      </p:cBhvr>
                                    </p:animEffect>
                                  </p:childTnLst>
                                </p:cTn>
                              </p:par>
                              <p:par>
                                <p:cTn id="110" presetID="9" presetClass="entr" presetSubtype="0" fill="hold" nodeType="withEffect">
                                  <p:stCondLst>
                                    <p:cond delay="0"/>
                                  </p:stCondLst>
                                  <p:childTnLst>
                                    <p:set>
                                      <p:cBhvr>
                                        <p:cTn id="111" dur="1" fill="hold">
                                          <p:stCondLst>
                                            <p:cond delay="0"/>
                                          </p:stCondLst>
                                        </p:cTn>
                                        <p:tgtEl>
                                          <p:spTgt spid="100"/>
                                        </p:tgtEl>
                                        <p:attrNameLst>
                                          <p:attrName>style.visibility</p:attrName>
                                        </p:attrNameLst>
                                      </p:cBhvr>
                                      <p:to>
                                        <p:strVal val="visible"/>
                                      </p:to>
                                    </p:set>
                                    <p:animEffect transition="in" filter="dissolve">
                                      <p:cBhvr>
                                        <p:cTn id="112" dur="500"/>
                                        <p:tgtEl>
                                          <p:spTgt spid="100"/>
                                        </p:tgtEl>
                                      </p:cBhvr>
                                    </p:animEffect>
                                  </p:childTnLst>
                                </p:cTn>
                              </p:par>
                            </p:childTnLst>
                          </p:cTn>
                        </p:par>
                      </p:childTnLst>
                    </p:cTn>
                  </p:par>
                </p:childTnLst>
              </p:cTn>
              <p:nextCondLst>
                <p:cond evt="onClick" delay="0">
                  <p:tgtEl>
                    <p:spTgt spid="33"/>
                  </p:tgtEl>
                </p:cond>
              </p:nextCondLst>
            </p:seq>
          </p:childTnLst>
        </p:cTn>
      </p:par>
    </p:tnLst>
    <p:bldLst>
      <p:bldP spid="33" grpId="0" animBg="1"/>
      <p:bldP spid="34" grpId="0" animBg="1"/>
      <p:bldP spid="37" grpId="0"/>
      <p:bldP spid="41" grpId="0" animBg="1"/>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ingle Corner Rectangle 34"/>
          <p:cNvSpPr/>
          <p:nvPr/>
        </p:nvSpPr>
        <p:spPr>
          <a:xfrm rot="10800000">
            <a:off x="7676441" y="-20231"/>
            <a:ext cx="1467559" cy="506497"/>
          </a:xfrm>
          <a:prstGeom prst="round1Rect">
            <a:avLst>
              <a:gd name="adj" fmla="val 50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20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1 Day 3</a:t>
            </a:r>
          </a:p>
        </p:txBody>
      </p:sp>
      <p:sp>
        <p:nvSpPr>
          <p:cNvPr id="25" name="Rectangle 22">
            <a:extLst>
              <a:ext uri="{FF2B5EF4-FFF2-40B4-BE49-F238E27FC236}">
                <a16:creationId xmlns:a16="http://schemas.microsoft.com/office/drawing/2014/main" id="{7D18C95C-A2F2-4F0B-9C4A-657AE40BB23D}"/>
              </a:ext>
            </a:extLst>
          </p:cNvPr>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28" name="Oval 27">
            <a:extLst>
              <a:ext uri="{FF2B5EF4-FFF2-40B4-BE49-F238E27FC236}">
                <a16:creationId xmlns:a16="http://schemas.microsoft.com/office/drawing/2014/main" id="{0605E5C9-8353-4352-BDAA-51015AB8A704}"/>
              </a:ext>
            </a:extLst>
          </p:cNvPr>
          <p:cNvSpPr/>
          <p:nvPr/>
        </p:nvSpPr>
        <p:spPr>
          <a:xfrm>
            <a:off x="531584" y="535434"/>
            <a:ext cx="215564" cy="21556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29" name="Rectangle 28">
            <a:hlinkClick r:id="rId3" action="ppaction://hlinksldjump"/>
            <a:extLst>
              <a:ext uri="{FF2B5EF4-FFF2-40B4-BE49-F238E27FC236}">
                <a16:creationId xmlns:a16="http://schemas.microsoft.com/office/drawing/2014/main" id="{1AEB5D17-7613-41C4-A5A3-E17739A84D33}"/>
              </a:ext>
            </a:extLst>
          </p:cNvPr>
          <p:cNvSpPr/>
          <p:nvPr/>
        </p:nvSpPr>
        <p:spPr>
          <a:xfrm>
            <a:off x="513830"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0" name="Rounded Rectangle 49">
            <a:extLst>
              <a:ext uri="{FF2B5EF4-FFF2-40B4-BE49-F238E27FC236}">
                <a16:creationId xmlns:a16="http://schemas.microsoft.com/office/drawing/2014/main" id="{C1F6B644-D713-43A2-A7B7-578B7481F128}"/>
              </a:ext>
            </a:extLst>
          </p:cNvPr>
          <p:cNvSpPr/>
          <p:nvPr/>
        </p:nvSpPr>
        <p:spPr>
          <a:xfrm>
            <a:off x="3348910" y="965440"/>
            <a:ext cx="2448000" cy="5091626"/>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sz="1600" b="1" dirty="0">
                <a:solidFill>
                  <a:schemeClr val="tx1"/>
                </a:solidFill>
                <a:latin typeface="Twinkl" pitchFamily="2" charset="0"/>
              </a:rPr>
              <a:t/>
            </a:r>
            <a:br>
              <a:rPr lang="en-GB" sz="1600" b="1" dirty="0">
                <a:solidFill>
                  <a:schemeClr val="tx1"/>
                </a:solidFill>
                <a:latin typeface="Twinkl" pitchFamily="2" charset="0"/>
              </a:rPr>
            </a:br>
            <a:endParaRPr lang="en-GB" sz="1600" b="1" dirty="0">
              <a:solidFill>
                <a:schemeClr val="tx1"/>
              </a:solidFill>
              <a:latin typeface="Twinkl" pitchFamily="2" charset="0"/>
            </a:endParaRPr>
          </a:p>
          <a:p>
            <a:pPr algn="ctr"/>
            <a:endParaRPr lang="en-GB" sz="1600" b="1" dirty="0">
              <a:solidFill>
                <a:schemeClr val="tx1"/>
              </a:solidFill>
              <a:latin typeface="Twinkl" pitchFamily="2" charset="0"/>
            </a:endParaRPr>
          </a:p>
          <a:p>
            <a:pPr algn="ctr"/>
            <a:endParaRPr lang="en-GB" b="1" dirty="0">
              <a:solidFill>
                <a:schemeClr val="tx1"/>
              </a:solidFill>
              <a:latin typeface="Twinkl" pitchFamily="2"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922224485"/>
              </p:ext>
            </p:extLst>
          </p:nvPr>
        </p:nvGraphicFramePr>
        <p:xfrm>
          <a:off x="3443200" y="2530636"/>
          <a:ext cx="2256845" cy="1050052"/>
        </p:xfrm>
        <a:graphic>
          <a:graphicData uri="http://schemas.openxmlformats.org/drawingml/2006/table">
            <a:tbl>
              <a:tblPr firstRow="1" bandRow="1">
                <a:tableStyleId>{2D5ABB26-0587-4C30-8999-92F81FD0307C}</a:tableStyleId>
              </a:tblPr>
              <a:tblGrid>
                <a:gridCol w="451369">
                  <a:extLst>
                    <a:ext uri="{9D8B030D-6E8A-4147-A177-3AD203B41FA5}">
                      <a16:colId xmlns:a16="http://schemas.microsoft.com/office/drawing/2014/main" val="608442073"/>
                    </a:ext>
                  </a:extLst>
                </a:gridCol>
                <a:gridCol w="451369">
                  <a:extLst>
                    <a:ext uri="{9D8B030D-6E8A-4147-A177-3AD203B41FA5}">
                      <a16:colId xmlns:a16="http://schemas.microsoft.com/office/drawing/2014/main" val="2541142229"/>
                    </a:ext>
                  </a:extLst>
                </a:gridCol>
                <a:gridCol w="451369">
                  <a:extLst>
                    <a:ext uri="{9D8B030D-6E8A-4147-A177-3AD203B41FA5}">
                      <a16:colId xmlns:a16="http://schemas.microsoft.com/office/drawing/2014/main" val="827929342"/>
                    </a:ext>
                  </a:extLst>
                </a:gridCol>
                <a:gridCol w="451369">
                  <a:extLst>
                    <a:ext uri="{9D8B030D-6E8A-4147-A177-3AD203B41FA5}">
                      <a16:colId xmlns:a16="http://schemas.microsoft.com/office/drawing/2014/main" val="3282044481"/>
                    </a:ext>
                  </a:extLst>
                </a:gridCol>
                <a:gridCol w="451369">
                  <a:extLst>
                    <a:ext uri="{9D8B030D-6E8A-4147-A177-3AD203B41FA5}">
                      <a16:colId xmlns:a16="http://schemas.microsoft.com/office/drawing/2014/main" val="2311901473"/>
                    </a:ext>
                  </a:extLst>
                </a:gridCol>
              </a:tblGrid>
              <a:tr h="52502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949141"/>
                  </a:ext>
                </a:extLst>
              </a:tr>
              <a:tr h="52502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8155977"/>
                  </a:ext>
                </a:extLst>
              </a:tr>
            </a:tbl>
          </a:graphicData>
        </a:graphic>
      </p:graphicFrame>
      <p:sp>
        <p:nvSpPr>
          <p:cNvPr id="32" name="Rounded Rectangle 2">
            <a:extLst>
              <a:ext uri="{FF2B5EF4-FFF2-40B4-BE49-F238E27FC236}">
                <a16:creationId xmlns:a16="http://schemas.microsoft.com/office/drawing/2014/main" id="{2FD3A2C8-CAE4-4D84-8E7E-16B88FC42DF4}"/>
              </a:ext>
            </a:extLst>
          </p:cNvPr>
          <p:cNvSpPr/>
          <p:nvPr/>
        </p:nvSpPr>
        <p:spPr>
          <a:xfrm>
            <a:off x="5932402" y="965438"/>
            <a:ext cx="2448000" cy="5091627"/>
          </a:xfrm>
          <a:prstGeom prst="roundRect">
            <a:avLst>
              <a:gd name="adj" fmla="val 14357"/>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marL="0" indent="0" algn="ctr">
              <a:buNone/>
            </a:pPr>
            <a:r>
              <a:rPr lang="en-GB" sz="1600" b="1" dirty="0">
                <a:solidFill>
                  <a:schemeClr val="tx1"/>
                </a:solidFill>
                <a:latin typeface="Twinkl" pitchFamily="2" charset="0"/>
              </a:rPr>
              <a:t/>
            </a:r>
            <a:br>
              <a:rPr lang="en-GB" sz="1600" b="1" dirty="0">
                <a:solidFill>
                  <a:schemeClr val="tx1"/>
                </a:solidFill>
                <a:latin typeface="Twinkl" pitchFamily="2" charset="0"/>
              </a:rPr>
            </a:br>
            <a:endParaRPr lang="en-GB" sz="1600" dirty="0">
              <a:solidFill>
                <a:schemeClr val="tx1"/>
              </a:solidFill>
            </a:endParaRPr>
          </a:p>
        </p:txBody>
      </p:sp>
      <p:sp>
        <p:nvSpPr>
          <p:cNvPr id="33" name="Rounded Rectangle 2">
            <a:extLst>
              <a:ext uri="{FF2B5EF4-FFF2-40B4-BE49-F238E27FC236}">
                <a16:creationId xmlns:a16="http://schemas.microsoft.com/office/drawing/2014/main" id="{648A8123-308F-4449-B414-99C795752A64}"/>
              </a:ext>
            </a:extLst>
          </p:cNvPr>
          <p:cNvSpPr/>
          <p:nvPr/>
        </p:nvSpPr>
        <p:spPr>
          <a:xfrm>
            <a:off x="752670" y="965438"/>
            <a:ext cx="2448000" cy="5091626"/>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sz="1600" b="1" dirty="0">
                <a:solidFill>
                  <a:schemeClr val="tx1"/>
                </a:solidFill>
              </a:rPr>
              <a:t/>
            </a:r>
            <a:br>
              <a:rPr lang="en-GB" sz="1600" b="1" dirty="0">
                <a:solidFill>
                  <a:schemeClr val="tx1"/>
                </a:solidFill>
              </a:rPr>
            </a:br>
            <a:r>
              <a:rPr lang="en-GB" sz="1600" dirty="0"/>
              <a:t>:</a:t>
            </a:r>
          </a:p>
          <a:p>
            <a:pPr algn="ctr"/>
            <a:endParaRPr lang="en-GB" sz="1600" dirty="0">
              <a:solidFill>
                <a:schemeClr val="tx1"/>
              </a:solidFill>
              <a:latin typeface="Twinkl" pitchFamily="2" charset="0"/>
            </a:endParaRPr>
          </a:p>
          <a:p>
            <a:pPr algn="ctr"/>
            <a:r>
              <a:rPr lang="en-GB" sz="3200" dirty="0">
                <a:solidFill>
                  <a:schemeClr val="tx1"/>
                </a:solidFill>
                <a:latin typeface="Twinkl" pitchFamily="2" charset="0"/>
              </a:rPr>
              <a:t>2+3=</a:t>
            </a:r>
          </a:p>
          <a:p>
            <a:pPr algn="ctr"/>
            <a:endParaRPr lang="en-GB" sz="3200" dirty="0">
              <a:solidFill>
                <a:schemeClr val="tx1"/>
              </a:solidFill>
              <a:latin typeface="Twinkl" pitchFamily="2" charset="0"/>
            </a:endParaRPr>
          </a:p>
          <a:p>
            <a:pPr algn="ctr"/>
            <a:endParaRPr lang="en-GB" sz="3200" dirty="0">
              <a:solidFill>
                <a:schemeClr val="tx1"/>
              </a:solidFill>
              <a:latin typeface="Twinkl" pitchFamily="2" charset="0"/>
            </a:endParaRPr>
          </a:p>
          <a:p>
            <a:pPr algn="ctr"/>
            <a:endParaRPr lang="en-GB" sz="3600" dirty="0">
              <a:solidFill>
                <a:schemeClr val="tx1"/>
              </a:solidFill>
              <a:latin typeface="Twinkl" pitchFamily="2" charset="0"/>
            </a:endParaRPr>
          </a:p>
          <a:p>
            <a:pPr algn="ctr"/>
            <a:r>
              <a:rPr lang="en-GB" sz="3200" dirty="0">
                <a:solidFill>
                  <a:schemeClr val="tx1"/>
                </a:solidFill>
                <a:latin typeface="Twinkl" pitchFamily="2" charset="0"/>
              </a:rPr>
              <a:t>2+2= </a:t>
            </a:r>
          </a:p>
          <a:p>
            <a:pPr algn="ctr"/>
            <a:r>
              <a:rPr lang="en-GB" sz="1600" dirty="0">
                <a:solidFill>
                  <a:schemeClr val="tx1"/>
                </a:solidFill>
                <a:latin typeface="Twinkl" pitchFamily="2" charset="0"/>
              </a:rPr>
              <a:t> </a:t>
            </a:r>
          </a:p>
        </p:txBody>
      </p:sp>
      <p:sp>
        <p:nvSpPr>
          <p:cNvPr id="34" name="Reveal Answer 3">
            <a:extLst>
              <a:ext uri="{FF2B5EF4-FFF2-40B4-BE49-F238E27FC236}">
                <a16:creationId xmlns:a16="http://schemas.microsoft.com/office/drawing/2014/main" id="{BD58B499-2386-41A9-B01D-BFE7F40E5CE8}"/>
              </a:ext>
            </a:extLst>
          </p:cNvPr>
          <p:cNvSpPr/>
          <p:nvPr/>
        </p:nvSpPr>
        <p:spPr>
          <a:xfrm>
            <a:off x="6952807" y="877120"/>
            <a:ext cx="1147908" cy="259580"/>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37" name="Reveal Answer 1">
            <a:extLst>
              <a:ext uri="{FF2B5EF4-FFF2-40B4-BE49-F238E27FC236}">
                <a16:creationId xmlns:a16="http://schemas.microsoft.com/office/drawing/2014/main" id="{392CEEE1-4991-4263-8508-F245BD0DC967}"/>
              </a:ext>
            </a:extLst>
          </p:cNvPr>
          <p:cNvSpPr/>
          <p:nvPr/>
        </p:nvSpPr>
        <p:spPr>
          <a:xfrm>
            <a:off x="1924157" y="881610"/>
            <a:ext cx="1147907" cy="254327"/>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41" name="Reveal Answer 2">
            <a:extLst>
              <a:ext uri="{FF2B5EF4-FFF2-40B4-BE49-F238E27FC236}">
                <a16:creationId xmlns:a16="http://schemas.microsoft.com/office/drawing/2014/main" id="{5E01AB3A-B803-46F3-A149-B41B891B1CAF}"/>
              </a:ext>
            </a:extLst>
          </p:cNvPr>
          <p:cNvSpPr/>
          <p:nvPr/>
        </p:nvSpPr>
        <p:spPr>
          <a:xfrm>
            <a:off x="4389858" y="881611"/>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grpSp>
        <p:nvGrpSpPr>
          <p:cNvPr id="42" name="Group 41">
            <a:extLst>
              <a:ext uri="{FF2B5EF4-FFF2-40B4-BE49-F238E27FC236}">
                <a16:creationId xmlns:a16="http://schemas.microsoft.com/office/drawing/2014/main" id="{C60B8142-94CE-4E50-BD79-9FB41CC83DA0}"/>
              </a:ext>
            </a:extLst>
          </p:cNvPr>
          <p:cNvGrpSpPr/>
          <p:nvPr/>
        </p:nvGrpSpPr>
        <p:grpSpPr>
          <a:xfrm>
            <a:off x="2901049" y="707321"/>
            <a:ext cx="542152" cy="736017"/>
            <a:chOff x="2901049" y="635130"/>
            <a:chExt cx="542152" cy="736017"/>
          </a:xfrm>
        </p:grpSpPr>
        <p:sp>
          <p:nvSpPr>
            <p:cNvPr id="54" name="Oval 53">
              <a:extLst>
                <a:ext uri="{FF2B5EF4-FFF2-40B4-BE49-F238E27FC236}">
                  <a16:creationId xmlns:a16="http://schemas.microsoft.com/office/drawing/2014/main" id="{29DE3D48-5D74-49CE-B455-0976D8C01047}"/>
                </a:ext>
              </a:extLst>
            </p:cNvPr>
            <p:cNvSpPr/>
            <p:nvPr/>
          </p:nvSpPr>
          <p:spPr>
            <a:xfrm>
              <a:off x="2901049"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5" name="Picture 54">
              <a:extLst>
                <a:ext uri="{FF2B5EF4-FFF2-40B4-BE49-F238E27FC236}">
                  <a16:creationId xmlns:a16="http://schemas.microsoft.com/office/drawing/2014/main" id="{6DC9BCF8-432E-4039-BE23-FFFE37570D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87275" y="635130"/>
              <a:ext cx="455926" cy="736017"/>
            </a:xfrm>
            <a:prstGeom prst="rect">
              <a:avLst/>
            </a:prstGeom>
          </p:spPr>
        </p:pic>
      </p:grpSp>
      <p:grpSp>
        <p:nvGrpSpPr>
          <p:cNvPr id="56" name="Group 55">
            <a:extLst>
              <a:ext uri="{FF2B5EF4-FFF2-40B4-BE49-F238E27FC236}">
                <a16:creationId xmlns:a16="http://schemas.microsoft.com/office/drawing/2014/main" id="{BE124219-2B1B-42B6-855D-9E59BA5FFB5C}"/>
              </a:ext>
            </a:extLst>
          </p:cNvPr>
          <p:cNvGrpSpPr/>
          <p:nvPr/>
        </p:nvGrpSpPr>
        <p:grpSpPr>
          <a:xfrm>
            <a:off x="5368188" y="703636"/>
            <a:ext cx="542152" cy="743383"/>
            <a:chOff x="5368188" y="631445"/>
            <a:chExt cx="542152" cy="743383"/>
          </a:xfrm>
        </p:grpSpPr>
        <p:sp>
          <p:nvSpPr>
            <p:cNvPr id="57" name="Oval 56">
              <a:extLst>
                <a:ext uri="{FF2B5EF4-FFF2-40B4-BE49-F238E27FC236}">
                  <a16:creationId xmlns:a16="http://schemas.microsoft.com/office/drawing/2014/main" id="{E40157B4-8103-4BD6-BFE6-C2E19A90AFE8}"/>
                </a:ext>
              </a:extLst>
            </p:cNvPr>
            <p:cNvSpPr/>
            <p:nvPr/>
          </p:nvSpPr>
          <p:spPr>
            <a:xfrm>
              <a:off x="5368188" y="75202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8" name="Picture 57">
              <a:extLst>
                <a:ext uri="{FF2B5EF4-FFF2-40B4-BE49-F238E27FC236}">
                  <a16:creationId xmlns:a16="http://schemas.microsoft.com/office/drawing/2014/main" id="{4BC633AF-E0CA-4BC4-B3B9-5C143AF4918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487910" y="631445"/>
              <a:ext cx="296597" cy="743383"/>
            </a:xfrm>
            <a:prstGeom prst="rect">
              <a:avLst/>
            </a:prstGeom>
          </p:spPr>
        </p:pic>
      </p:grpSp>
      <p:grpSp>
        <p:nvGrpSpPr>
          <p:cNvPr id="59" name="Group 58">
            <a:extLst>
              <a:ext uri="{FF2B5EF4-FFF2-40B4-BE49-F238E27FC236}">
                <a16:creationId xmlns:a16="http://schemas.microsoft.com/office/drawing/2014/main" id="{B518182A-C30E-4938-8E6A-26F8CD5D1B65}"/>
              </a:ext>
            </a:extLst>
          </p:cNvPr>
          <p:cNvGrpSpPr/>
          <p:nvPr/>
        </p:nvGrpSpPr>
        <p:grpSpPr>
          <a:xfrm>
            <a:off x="7931137" y="715524"/>
            <a:ext cx="542152" cy="732340"/>
            <a:chOff x="7931137" y="643333"/>
            <a:chExt cx="542152" cy="732340"/>
          </a:xfrm>
        </p:grpSpPr>
        <p:sp>
          <p:nvSpPr>
            <p:cNvPr id="60" name="Oval 59">
              <a:extLst>
                <a:ext uri="{FF2B5EF4-FFF2-40B4-BE49-F238E27FC236}">
                  <a16:creationId xmlns:a16="http://schemas.microsoft.com/office/drawing/2014/main" id="{B655F5E6-5ED7-4094-A2EA-A7E6D4340F8E}"/>
                </a:ext>
              </a:extLst>
            </p:cNvPr>
            <p:cNvSpPr/>
            <p:nvPr/>
          </p:nvSpPr>
          <p:spPr>
            <a:xfrm>
              <a:off x="7931137" y="744958"/>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1" name="Picture 60">
              <a:extLst>
                <a:ext uri="{FF2B5EF4-FFF2-40B4-BE49-F238E27FC236}">
                  <a16:creationId xmlns:a16="http://schemas.microsoft.com/office/drawing/2014/main" id="{ABCF8B34-2006-491A-B19C-99B9D31F8C7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14982" y="643333"/>
              <a:ext cx="376348" cy="732340"/>
            </a:xfrm>
            <a:prstGeom prst="rect">
              <a:avLst/>
            </a:prstGeom>
          </p:spPr>
        </p:pic>
      </p:grpSp>
      <p:graphicFrame>
        <p:nvGraphicFramePr>
          <p:cNvPr id="62" name="Table 61"/>
          <p:cNvGraphicFramePr>
            <a:graphicFrameLocks noGrp="1"/>
          </p:cNvGraphicFramePr>
          <p:nvPr>
            <p:extLst>
              <p:ext uri="{D42A27DB-BD31-4B8C-83A1-F6EECF244321}">
                <p14:modId xmlns:p14="http://schemas.microsoft.com/office/powerpoint/2010/main" val="3245239537"/>
              </p:ext>
            </p:extLst>
          </p:nvPr>
        </p:nvGraphicFramePr>
        <p:xfrm>
          <a:off x="865889" y="2531484"/>
          <a:ext cx="2249990" cy="524935"/>
        </p:xfrm>
        <a:graphic>
          <a:graphicData uri="http://schemas.openxmlformats.org/drawingml/2006/table">
            <a:tbl>
              <a:tblPr firstRow="1" bandRow="1">
                <a:tableStyleId>{2D5ABB26-0587-4C30-8999-92F81FD0307C}</a:tableStyleId>
              </a:tblPr>
              <a:tblGrid>
                <a:gridCol w="449998">
                  <a:extLst>
                    <a:ext uri="{9D8B030D-6E8A-4147-A177-3AD203B41FA5}">
                      <a16:colId xmlns:a16="http://schemas.microsoft.com/office/drawing/2014/main" val="90259803"/>
                    </a:ext>
                  </a:extLst>
                </a:gridCol>
                <a:gridCol w="449998">
                  <a:extLst>
                    <a:ext uri="{9D8B030D-6E8A-4147-A177-3AD203B41FA5}">
                      <a16:colId xmlns:a16="http://schemas.microsoft.com/office/drawing/2014/main" val="2117143172"/>
                    </a:ext>
                  </a:extLst>
                </a:gridCol>
                <a:gridCol w="449998">
                  <a:extLst>
                    <a:ext uri="{9D8B030D-6E8A-4147-A177-3AD203B41FA5}">
                      <a16:colId xmlns:a16="http://schemas.microsoft.com/office/drawing/2014/main" val="2513760055"/>
                    </a:ext>
                  </a:extLst>
                </a:gridCol>
                <a:gridCol w="449998">
                  <a:extLst>
                    <a:ext uri="{9D8B030D-6E8A-4147-A177-3AD203B41FA5}">
                      <a16:colId xmlns:a16="http://schemas.microsoft.com/office/drawing/2014/main" val="1615120629"/>
                    </a:ext>
                  </a:extLst>
                </a:gridCol>
                <a:gridCol w="449998">
                  <a:extLst>
                    <a:ext uri="{9D8B030D-6E8A-4147-A177-3AD203B41FA5}">
                      <a16:colId xmlns:a16="http://schemas.microsoft.com/office/drawing/2014/main" val="1924001208"/>
                    </a:ext>
                  </a:extLst>
                </a:gridCol>
              </a:tblGrid>
              <a:tr h="52493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032779"/>
                  </a:ext>
                </a:extLst>
              </a:tr>
            </a:tbl>
          </a:graphicData>
        </a:graphic>
      </p:graphicFrame>
      <p:sp>
        <p:nvSpPr>
          <p:cNvPr id="63" name="Oval 62"/>
          <p:cNvSpPr/>
          <p:nvPr/>
        </p:nvSpPr>
        <p:spPr>
          <a:xfrm>
            <a:off x="926115" y="2645357"/>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p:cNvSpPr/>
          <p:nvPr/>
        </p:nvSpPr>
        <p:spPr>
          <a:xfrm>
            <a:off x="1387933" y="2645357"/>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p:cNvSpPr/>
          <p:nvPr/>
        </p:nvSpPr>
        <p:spPr>
          <a:xfrm>
            <a:off x="1833084" y="2645357"/>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278235" y="2645357"/>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p:cNvSpPr/>
          <p:nvPr/>
        </p:nvSpPr>
        <p:spPr>
          <a:xfrm>
            <a:off x="2729951" y="2645357"/>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8" name="Table 67"/>
          <p:cNvGraphicFramePr>
            <a:graphicFrameLocks noGrp="1"/>
          </p:cNvGraphicFramePr>
          <p:nvPr>
            <p:extLst>
              <p:ext uri="{D42A27DB-BD31-4B8C-83A1-F6EECF244321}">
                <p14:modId xmlns:p14="http://schemas.microsoft.com/office/powerpoint/2010/main" val="3520668229"/>
              </p:ext>
            </p:extLst>
          </p:nvPr>
        </p:nvGraphicFramePr>
        <p:xfrm>
          <a:off x="865889" y="4606642"/>
          <a:ext cx="2249990" cy="524935"/>
        </p:xfrm>
        <a:graphic>
          <a:graphicData uri="http://schemas.openxmlformats.org/drawingml/2006/table">
            <a:tbl>
              <a:tblPr firstRow="1" bandRow="1">
                <a:tableStyleId>{2D5ABB26-0587-4C30-8999-92F81FD0307C}</a:tableStyleId>
              </a:tblPr>
              <a:tblGrid>
                <a:gridCol w="449998">
                  <a:extLst>
                    <a:ext uri="{9D8B030D-6E8A-4147-A177-3AD203B41FA5}">
                      <a16:colId xmlns:a16="http://schemas.microsoft.com/office/drawing/2014/main" val="90259803"/>
                    </a:ext>
                  </a:extLst>
                </a:gridCol>
                <a:gridCol w="449998">
                  <a:extLst>
                    <a:ext uri="{9D8B030D-6E8A-4147-A177-3AD203B41FA5}">
                      <a16:colId xmlns:a16="http://schemas.microsoft.com/office/drawing/2014/main" val="2117143172"/>
                    </a:ext>
                  </a:extLst>
                </a:gridCol>
                <a:gridCol w="449998">
                  <a:extLst>
                    <a:ext uri="{9D8B030D-6E8A-4147-A177-3AD203B41FA5}">
                      <a16:colId xmlns:a16="http://schemas.microsoft.com/office/drawing/2014/main" val="2513760055"/>
                    </a:ext>
                  </a:extLst>
                </a:gridCol>
                <a:gridCol w="449998">
                  <a:extLst>
                    <a:ext uri="{9D8B030D-6E8A-4147-A177-3AD203B41FA5}">
                      <a16:colId xmlns:a16="http://schemas.microsoft.com/office/drawing/2014/main" val="1615120629"/>
                    </a:ext>
                  </a:extLst>
                </a:gridCol>
                <a:gridCol w="449998">
                  <a:extLst>
                    <a:ext uri="{9D8B030D-6E8A-4147-A177-3AD203B41FA5}">
                      <a16:colId xmlns:a16="http://schemas.microsoft.com/office/drawing/2014/main" val="1924001208"/>
                    </a:ext>
                  </a:extLst>
                </a:gridCol>
              </a:tblGrid>
              <a:tr h="524935">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0032779"/>
                  </a:ext>
                </a:extLst>
              </a:tr>
            </a:tbl>
          </a:graphicData>
        </a:graphic>
      </p:graphicFrame>
      <p:sp>
        <p:nvSpPr>
          <p:cNvPr id="69" name="Oval 68"/>
          <p:cNvSpPr/>
          <p:nvPr/>
        </p:nvSpPr>
        <p:spPr>
          <a:xfrm>
            <a:off x="932819" y="4720515"/>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1401522" y="4720515"/>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p:cNvSpPr/>
          <p:nvPr/>
        </p:nvSpPr>
        <p:spPr>
          <a:xfrm>
            <a:off x="1842290" y="4720515"/>
            <a:ext cx="297188" cy="297188"/>
          </a:xfrm>
          <a:prstGeom prst="ellipse">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p:cNvSpPr/>
          <p:nvPr/>
        </p:nvSpPr>
        <p:spPr>
          <a:xfrm>
            <a:off x="2283058" y="4720515"/>
            <a:ext cx="297188" cy="297188"/>
          </a:xfrm>
          <a:prstGeom prst="ellipse">
            <a:avLst/>
          </a:prstGeom>
          <a:solidFill>
            <a:srgbClr val="E5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p:cNvSpPr txBox="1"/>
          <p:nvPr/>
        </p:nvSpPr>
        <p:spPr>
          <a:xfrm>
            <a:off x="2356402" y="1809973"/>
            <a:ext cx="630873" cy="584775"/>
          </a:xfrm>
          <a:prstGeom prst="rect">
            <a:avLst/>
          </a:prstGeom>
          <a:noFill/>
        </p:spPr>
        <p:txBody>
          <a:bodyPr wrap="square" rtlCol="0">
            <a:spAutoFit/>
          </a:bodyPr>
          <a:lstStyle/>
          <a:p>
            <a:r>
              <a:rPr lang="en-GB" sz="3200" b="1" dirty="0"/>
              <a:t>5</a:t>
            </a:r>
          </a:p>
        </p:txBody>
      </p:sp>
      <p:sp>
        <p:nvSpPr>
          <p:cNvPr id="74" name="TextBox 73"/>
          <p:cNvSpPr txBox="1"/>
          <p:nvPr/>
        </p:nvSpPr>
        <p:spPr>
          <a:xfrm>
            <a:off x="2407829" y="3809985"/>
            <a:ext cx="630873" cy="584775"/>
          </a:xfrm>
          <a:prstGeom prst="rect">
            <a:avLst/>
          </a:prstGeom>
          <a:noFill/>
        </p:spPr>
        <p:txBody>
          <a:bodyPr wrap="square" rtlCol="0">
            <a:spAutoFit/>
          </a:bodyPr>
          <a:lstStyle/>
          <a:p>
            <a:r>
              <a:rPr lang="en-GB" sz="3200" b="1" dirty="0"/>
              <a:t>4</a:t>
            </a:r>
          </a:p>
        </p:txBody>
      </p:sp>
      <p:sp>
        <p:nvSpPr>
          <p:cNvPr id="75" name="Oval 74"/>
          <p:cNvSpPr/>
          <p:nvPr/>
        </p:nvSpPr>
        <p:spPr>
          <a:xfrm>
            <a:off x="3503427" y="2645357"/>
            <a:ext cx="297188" cy="2971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p:cNvSpPr/>
          <p:nvPr/>
        </p:nvSpPr>
        <p:spPr>
          <a:xfrm>
            <a:off x="3965245" y="2645357"/>
            <a:ext cx="297188" cy="2971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p:cNvSpPr/>
          <p:nvPr/>
        </p:nvSpPr>
        <p:spPr>
          <a:xfrm>
            <a:off x="4410396" y="2645357"/>
            <a:ext cx="297188" cy="2971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p:cNvSpPr/>
          <p:nvPr/>
        </p:nvSpPr>
        <p:spPr>
          <a:xfrm>
            <a:off x="4855547" y="2645357"/>
            <a:ext cx="297188" cy="2971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p:cNvSpPr/>
          <p:nvPr/>
        </p:nvSpPr>
        <p:spPr>
          <a:xfrm>
            <a:off x="5307263" y="2645357"/>
            <a:ext cx="297188" cy="2971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806387" y="1357050"/>
            <a:ext cx="2353737" cy="369332"/>
          </a:xfrm>
          <a:prstGeom prst="rect">
            <a:avLst/>
          </a:prstGeom>
          <a:noFill/>
        </p:spPr>
        <p:txBody>
          <a:bodyPr wrap="square" rtlCol="0">
            <a:spAutoFit/>
          </a:bodyPr>
          <a:lstStyle/>
          <a:p>
            <a:r>
              <a:rPr lang="en-GB" dirty="0"/>
              <a:t>Complete these sums</a:t>
            </a:r>
          </a:p>
        </p:txBody>
      </p:sp>
      <p:sp>
        <p:nvSpPr>
          <p:cNvPr id="81" name="TextBox 80"/>
          <p:cNvSpPr txBox="1"/>
          <p:nvPr/>
        </p:nvSpPr>
        <p:spPr>
          <a:xfrm>
            <a:off x="3423758" y="1372545"/>
            <a:ext cx="2353737" cy="369332"/>
          </a:xfrm>
          <a:prstGeom prst="rect">
            <a:avLst/>
          </a:prstGeom>
          <a:noFill/>
        </p:spPr>
        <p:txBody>
          <a:bodyPr wrap="square" rtlCol="0">
            <a:spAutoFit/>
          </a:bodyPr>
          <a:lstStyle/>
          <a:p>
            <a:r>
              <a:rPr lang="en-GB" dirty="0"/>
              <a:t>Complete these sums</a:t>
            </a:r>
          </a:p>
        </p:txBody>
      </p:sp>
      <p:sp>
        <p:nvSpPr>
          <p:cNvPr id="82" name="TextBox 81"/>
          <p:cNvSpPr txBox="1"/>
          <p:nvPr/>
        </p:nvSpPr>
        <p:spPr>
          <a:xfrm>
            <a:off x="5994185" y="1374499"/>
            <a:ext cx="2353737" cy="369332"/>
          </a:xfrm>
          <a:prstGeom prst="rect">
            <a:avLst/>
          </a:prstGeom>
          <a:noFill/>
        </p:spPr>
        <p:txBody>
          <a:bodyPr wrap="square" rtlCol="0">
            <a:spAutoFit/>
          </a:bodyPr>
          <a:lstStyle/>
          <a:p>
            <a:r>
              <a:rPr lang="en-GB" dirty="0"/>
              <a:t>Complete these sums</a:t>
            </a:r>
          </a:p>
        </p:txBody>
      </p:sp>
      <p:sp>
        <p:nvSpPr>
          <p:cNvPr id="83" name="TextBox 82"/>
          <p:cNvSpPr txBox="1"/>
          <p:nvPr/>
        </p:nvSpPr>
        <p:spPr>
          <a:xfrm>
            <a:off x="3263461" y="1804633"/>
            <a:ext cx="2353737" cy="584775"/>
          </a:xfrm>
          <a:prstGeom prst="rect">
            <a:avLst/>
          </a:prstGeom>
          <a:noFill/>
        </p:spPr>
        <p:txBody>
          <a:bodyPr wrap="square" rtlCol="0">
            <a:spAutoFit/>
          </a:bodyPr>
          <a:lstStyle/>
          <a:p>
            <a:pPr algn="ctr"/>
            <a:r>
              <a:rPr lang="en-GB" sz="3200" dirty="0"/>
              <a:t>5 + 4 =</a:t>
            </a:r>
          </a:p>
        </p:txBody>
      </p:sp>
      <p:sp>
        <p:nvSpPr>
          <p:cNvPr id="84" name="Oval 83"/>
          <p:cNvSpPr/>
          <p:nvPr/>
        </p:nvSpPr>
        <p:spPr>
          <a:xfrm>
            <a:off x="3503427" y="3184607"/>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p:cNvSpPr/>
          <p:nvPr/>
        </p:nvSpPr>
        <p:spPr>
          <a:xfrm>
            <a:off x="3959406" y="318181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p:cNvSpPr/>
          <p:nvPr/>
        </p:nvSpPr>
        <p:spPr>
          <a:xfrm>
            <a:off x="4410396" y="318181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4855547" y="316506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TextBox 87"/>
          <p:cNvSpPr txBox="1"/>
          <p:nvPr/>
        </p:nvSpPr>
        <p:spPr>
          <a:xfrm>
            <a:off x="3277573" y="3838807"/>
            <a:ext cx="2353737" cy="584775"/>
          </a:xfrm>
          <a:prstGeom prst="rect">
            <a:avLst/>
          </a:prstGeom>
          <a:noFill/>
        </p:spPr>
        <p:txBody>
          <a:bodyPr wrap="square" rtlCol="0">
            <a:spAutoFit/>
          </a:bodyPr>
          <a:lstStyle/>
          <a:p>
            <a:pPr algn="ctr"/>
            <a:r>
              <a:rPr lang="en-GB" sz="3200" dirty="0"/>
              <a:t>8 + 2 =</a:t>
            </a:r>
          </a:p>
        </p:txBody>
      </p:sp>
      <p:graphicFrame>
        <p:nvGraphicFramePr>
          <p:cNvPr id="89" name="Table 88"/>
          <p:cNvGraphicFramePr>
            <a:graphicFrameLocks noGrp="1"/>
          </p:cNvGraphicFramePr>
          <p:nvPr>
            <p:extLst>
              <p:ext uri="{D42A27DB-BD31-4B8C-83A1-F6EECF244321}">
                <p14:modId xmlns:p14="http://schemas.microsoft.com/office/powerpoint/2010/main" val="3210112926"/>
              </p:ext>
            </p:extLst>
          </p:nvPr>
        </p:nvGraphicFramePr>
        <p:xfrm>
          <a:off x="3445963" y="4593248"/>
          <a:ext cx="2256845" cy="1050052"/>
        </p:xfrm>
        <a:graphic>
          <a:graphicData uri="http://schemas.openxmlformats.org/drawingml/2006/table">
            <a:tbl>
              <a:tblPr firstRow="1" bandRow="1">
                <a:tableStyleId>{2D5ABB26-0587-4C30-8999-92F81FD0307C}</a:tableStyleId>
              </a:tblPr>
              <a:tblGrid>
                <a:gridCol w="451369">
                  <a:extLst>
                    <a:ext uri="{9D8B030D-6E8A-4147-A177-3AD203B41FA5}">
                      <a16:colId xmlns:a16="http://schemas.microsoft.com/office/drawing/2014/main" val="608442073"/>
                    </a:ext>
                  </a:extLst>
                </a:gridCol>
                <a:gridCol w="451369">
                  <a:extLst>
                    <a:ext uri="{9D8B030D-6E8A-4147-A177-3AD203B41FA5}">
                      <a16:colId xmlns:a16="http://schemas.microsoft.com/office/drawing/2014/main" val="2541142229"/>
                    </a:ext>
                  </a:extLst>
                </a:gridCol>
                <a:gridCol w="451369">
                  <a:extLst>
                    <a:ext uri="{9D8B030D-6E8A-4147-A177-3AD203B41FA5}">
                      <a16:colId xmlns:a16="http://schemas.microsoft.com/office/drawing/2014/main" val="827929342"/>
                    </a:ext>
                  </a:extLst>
                </a:gridCol>
                <a:gridCol w="451369">
                  <a:extLst>
                    <a:ext uri="{9D8B030D-6E8A-4147-A177-3AD203B41FA5}">
                      <a16:colId xmlns:a16="http://schemas.microsoft.com/office/drawing/2014/main" val="3282044481"/>
                    </a:ext>
                  </a:extLst>
                </a:gridCol>
                <a:gridCol w="451369">
                  <a:extLst>
                    <a:ext uri="{9D8B030D-6E8A-4147-A177-3AD203B41FA5}">
                      <a16:colId xmlns:a16="http://schemas.microsoft.com/office/drawing/2014/main" val="2311901473"/>
                    </a:ext>
                  </a:extLst>
                </a:gridCol>
              </a:tblGrid>
              <a:tr h="525026">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6949141"/>
                  </a:ext>
                </a:extLst>
              </a:tr>
              <a:tr h="52502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8155977"/>
                  </a:ext>
                </a:extLst>
              </a:tr>
            </a:tbl>
          </a:graphicData>
        </a:graphic>
      </p:graphicFrame>
      <p:sp>
        <p:nvSpPr>
          <p:cNvPr id="90" name="Oval 89"/>
          <p:cNvSpPr/>
          <p:nvPr/>
        </p:nvSpPr>
        <p:spPr>
          <a:xfrm>
            <a:off x="3503427" y="470997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p:cNvSpPr/>
          <p:nvPr/>
        </p:nvSpPr>
        <p:spPr>
          <a:xfrm>
            <a:off x="3983553" y="470997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p:cNvSpPr/>
          <p:nvPr/>
        </p:nvSpPr>
        <p:spPr>
          <a:xfrm>
            <a:off x="4423028" y="470997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p:cNvSpPr/>
          <p:nvPr/>
        </p:nvSpPr>
        <p:spPr>
          <a:xfrm>
            <a:off x="4866133" y="472051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p:cNvSpPr/>
          <p:nvPr/>
        </p:nvSpPr>
        <p:spPr>
          <a:xfrm>
            <a:off x="5323479" y="4720515"/>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p:cNvSpPr/>
          <p:nvPr/>
        </p:nvSpPr>
        <p:spPr>
          <a:xfrm>
            <a:off x="3503427" y="5233439"/>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p:cNvSpPr/>
          <p:nvPr/>
        </p:nvSpPr>
        <p:spPr>
          <a:xfrm>
            <a:off x="3983553" y="5233439"/>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p:cNvSpPr/>
          <p:nvPr/>
        </p:nvSpPr>
        <p:spPr>
          <a:xfrm>
            <a:off x="4426017" y="5233439"/>
            <a:ext cx="297188" cy="297188"/>
          </a:xfrm>
          <a:prstGeom prst="ellipse">
            <a:avLst/>
          </a:prstGeom>
          <a:solidFill>
            <a:srgbClr val="F082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p:cNvSpPr/>
          <p:nvPr/>
        </p:nvSpPr>
        <p:spPr>
          <a:xfrm>
            <a:off x="4855547" y="5233439"/>
            <a:ext cx="297188" cy="297188"/>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5323479" y="5229716"/>
            <a:ext cx="297188" cy="297188"/>
          </a:xfrm>
          <a:prstGeom prst="ellipse">
            <a:avLst/>
          </a:prstGeom>
          <a:solidFill>
            <a:srgbClr val="8C3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TextBox 99"/>
          <p:cNvSpPr txBox="1"/>
          <p:nvPr/>
        </p:nvSpPr>
        <p:spPr>
          <a:xfrm>
            <a:off x="5795375" y="1705780"/>
            <a:ext cx="2353737" cy="584775"/>
          </a:xfrm>
          <a:prstGeom prst="rect">
            <a:avLst/>
          </a:prstGeom>
          <a:noFill/>
        </p:spPr>
        <p:txBody>
          <a:bodyPr wrap="square" rtlCol="0">
            <a:spAutoFit/>
          </a:bodyPr>
          <a:lstStyle/>
          <a:p>
            <a:pPr algn="ctr"/>
            <a:r>
              <a:rPr lang="en-GB" sz="3200" dirty="0"/>
              <a:t>9 + 6 =</a:t>
            </a:r>
          </a:p>
        </p:txBody>
      </p:sp>
      <p:sp>
        <p:nvSpPr>
          <p:cNvPr id="101" name="TextBox 100"/>
          <p:cNvSpPr txBox="1"/>
          <p:nvPr/>
        </p:nvSpPr>
        <p:spPr>
          <a:xfrm>
            <a:off x="5071931" y="1816801"/>
            <a:ext cx="630873" cy="584775"/>
          </a:xfrm>
          <a:prstGeom prst="rect">
            <a:avLst/>
          </a:prstGeom>
          <a:noFill/>
        </p:spPr>
        <p:txBody>
          <a:bodyPr wrap="square" rtlCol="0">
            <a:spAutoFit/>
          </a:bodyPr>
          <a:lstStyle/>
          <a:p>
            <a:r>
              <a:rPr lang="en-GB" sz="3200" b="1" dirty="0"/>
              <a:t>9</a:t>
            </a:r>
          </a:p>
        </p:txBody>
      </p:sp>
      <p:sp>
        <p:nvSpPr>
          <p:cNvPr id="102" name="TextBox 101"/>
          <p:cNvSpPr txBox="1"/>
          <p:nvPr/>
        </p:nvSpPr>
        <p:spPr>
          <a:xfrm>
            <a:off x="5092104" y="3838807"/>
            <a:ext cx="630873" cy="584775"/>
          </a:xfrm>
          <a:prstGeom prst="rect">
            <a:avLst/>
          </a:prstGeom>
          <a:noFill/>
        </p:spPr>
        <p:txBody>
          <a:bodyPr wrap="square" rtlCol="0">
            <a:spAutoFit/>
          </a:bodyPr>
          <a:lstStyle/>
          <a:p>
            <a:r>
              <a:rPr lang="en-GB" sz="3200" b="1" dirty="0"/>
              <a:t>10</a:t>
            </a:r>
          </a:p>
        </p:txBody>
      </p:sp>
      <p:sp>
        <p:nvSpPr>
          <p:cNvPr id="103" name="TextBox 102"/>
          <p:cNvSpPr txBox="1"/>
          <p:nvPr/>
        </p:nvSpPr>
        <p:spPr>
          <a:xfrm>
            <a:off x="7610810" y="1705780"/>
            <a:ext cx="630873" cy="584775"/>
          </a:xfrm>
          <a:prstGeom prst="rect">
            <a:avLst/>
          </a:prstGeom>
          <a:noFill/>
        </p:spPr>
        <p:txBody>
          <a:bodyPr wrap="square" rtlCol="0">
            <a:spAutoFit/>
          </a:bodyPr>
          <a:lstStyle/>
          <a:p>
            <a:r>
              <a:rPr lang="en-GB" sz="3200" b="1" dirty="0"/>
              <a:t>15</a:t>
            </a:r>
          </a:p>
        </p:txBody>
      </p:sp>
      <p:graphicFrame>
        <p:nvGraphicFramePr>
          <p:cNvPr id="104" name="Table 103"/>
          <p:cNvGraphicFramePr>
            <a:graphicFrameLocks noGrp="1"/>
          </p:cNvGraphicFramePr>
          <p:nvPr>
            <p:extLst>
              <p:ext uri="{D42A27DB-BD31-4B8C-83A1-F6EECF244321}">
                <p14:modId xmlns:p14="http://schemas.microsoft.com/office/powerpoint/2010/main" val="3030395672"/>
              </p:ext>
            </p:extLst>
          </p:nvPr>
        </p:nvGraphicFramePr>
        <p:xfrm>
          <a:off x="6039118" y="2295901"/>
          <a:ext cx="2255640" cy="1463040"/>
        </p:xfrm>
        <a:graphic>
          <a:graphicData uri="http://schemas.openxmlformats.org/drawingml/2006/table">
            <a:tbl>
              <a:tblPr firstRow="1" bandRow="1">
                <a:tableStyleId>{2D5ABB26-0587-4C30-8999-92F81FD0307C}</a:tableStyleId>
              </a:tblPr>
              <a:tblGrid>
                <a:gridCol w="451128">
                  <a:extLst>
                    <a:ext uri="{9D8B030D-6E8A-4147-A177-3AD203B41FA5}">
                      <a16:colId xmlns:a16="http://schemas.microsoft.com/office/drawing/2014/main" val="1898481208"/>
                    </a:ext>
                  </a:extLst>
                </a:gridCol>
                <a:gridCol w="451128">
                  <a:extLst>
                    <a:ext uri="{9D8B030D-6E8A-4147-A177-3AD203B41FA5}">
                      <a16:colId xmlns:a16="http://schemas.microsoft.com/office/drawing/2014/main" val="2258124537"/>
                    </a:ext>
                  </a:extLst>
                </a:gridCol>
                <a:gridCol w="451128">
                  <a:extLst>
                    <a:ext uri="{9D8B030D-6E8A-4147-A177-3AD203B41FA5}">
                      <a16:colId xmlns:a16="http://schemas.microsoft.com/office/drawing/2014/main" val="756767641"/>
                    </a:ext>
                  </a:extLst>
                </a:gridCol>
                <a:gridCol w="451128">
                  <a:extLst>
                    <a:ext uri="{9D8B030D-6E8A-4147-A177-3AD203B41FA5}">
                      <a16:colId xmlns:a16="http://schemas.microsoft.com/office/drawing/2014/main" val="1102028491"/>
                    </a:ext>
                  </a:extLst>
                </a:gridCol>
                <a:gridCol w="451128">
                  <a:extLst>
                    <a:ext uri="{9D8B030D-6E8A-4147-A177-3AD203B41FA5}">
                      <a16:colId xmlns:a16="http://schemas.microsoft.com/office/drawing/2014/main" val="1247138072"/>
                    </a:ext>
                  </a:extLst>
                </a:gridCol>
              </a:tblGrid>
              <a:tr h="2765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500080"/>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47580"/>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991531"/>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0401252"/>
                  </a:ext>
                </a:extLst>
              </a:tr>
            </a:tbl>
          </a:graphicData>
        </a:graphic>
      </p:graphicFrame>
      <p:sp>
        <p:nvSpPr>
          <p:cNvPr id="105" name="Oval 104"/>
          <p:cNvSpPr/>
          <p:nvPr/>
        </p:nvSpPr>
        <p:spPr>
          <a:xfrm>
            <a:off x="6108756" y="2332003"/>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p:cNvSpPr/>
          <p:nvPr/>
        </p:nvSpPr>
        <p:spPr>
          <a:xfrm>
            <a:off x="6108756" y="2697347"/>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p:cNvSpPr/>
          <p:nvPr/>
        </p:nvSpPr>
        <p:spPr>
          <a:xfrm>
            <a:off x="6108220" y="3062172"/>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p:cNvSpPr/>
          <p:nvPr/>
        </p:nvSpPr>
        <p:spPr>
          <a:xfrm>
            <a:off x="6108220" y="3426997"/>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p:cNvSpPr/>
          <p:nvPr/>
        </p:nvSpPr>
        <p:spPr>
          <a:xfrm>
            <a:off x="6565082" y="2332003"/>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p:cNvSpPr/>
          <p:nvPr/>
        </p:nvSpPr>
        <p:spPr>
          <a:xfrm>
            <a:off x="6565082" y="2697347"/>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6564546" y="3062172"/>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p:cNvSpPr/>
          <p:nvPr/>
        </p:nvSpPr>
        <p:spPr>
          <a:xfrm>
            <a:off x="6564546" y="3426997"/>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p:cNvSpPr/>
          <p:nvPr/>
        </p:nvSpPr>
        <p:spPr>
          <a:xfrm>
            <a:off x="7021408" y="2332003"/>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p:cNvSpPr/>
          <p:nvPr/>
        </p:nvSpPr>
        <p:spPr>
          <a:xfrm>
            <a:off x="7021408" y="2697347"/>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p:cNvSpPr/>
          <p:nvPr/>
        </p:nvSpPr>
        <p:spPr>
          <a:xfrm>
            <a:off x="7020872" y="3062172"/>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7020872" y="3426997"/>
            <a:ext cx="297188" cy="297188"/>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p:cNvSpPr/>
          <p:nvPr/>
        </p:nvSpPr>
        <p:spPr>
          <a:xfrm>
            <a:off x="7473041" y="2332003"/>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p:cNvSpPr/>
          <p:nvPr/>
        </p:nvSpPr>
        <p:spPr>
          <a:xfrm>
            <a:off x="7473041" y="2697347"/>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p:cNvSpPr/>
          <p:nvPr/>
        </p:nvSpPr>
        <p:spPr>
          <a:xfrm>
            <a:off x="7472505" y="3062172"/>
            <a:ext cx="297188" cy="297188"/>
          </a:xfrm>
          <a:prstGeom prst="ellipse">
            <a:avLst/>
          </a:prstGeom>
          <a:solidFill>
            <a:srgbClr val="643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0" name="Table 119"/>
          <p:cNvGraphicFramePr>
            <a:graphicFrameLocks noGrp="1"/>
          </p:cNvGraphicFramePr>
          <p:nvPr>
            <p:extLst>
              <p:ext uri="{D42A27DB-BD31-4B8C-83A1-F6EECF244321}">
                <p14:modId xmlns:p14="http://schemas.microsoft.com/office/powerpoint/2010/main" val="3159246471"/>
              </p:ext>
            </p:extLst>
          </p:nvPr>
        </p:nvGraphicFramePr>
        <p:xfrm>
          <a:off x="6030120" y="4392109"/>
          <a:ext cx="2255640" cy="1463040"/>
        </p:xfrm>
        <a:graphic>
          <a:graphicData uri="http://schemas.openxmlformats.org/drawingml/2006/table">
            <a:tbl>
              <a:tblPr firstRow="1" bandRow="1">
                <a:tableStyleId>{2D5ABB26-0587-4C30-8999-92F81FD0307C}</a:tableStyleId>
              </a:tblPr>
              <a:tblGrid>
                <a:gridCol w="451128">
                  <a:extLst>
                    <a:ext uri="{9D8B030D-6E8A-4147-A177-3AD203B41FA5}">
                      <a16:colId xmlns:a16="http://schemas.microsoft.com/office/drawing/2014/main" val="1898481208"/>
                    </a:ext>
                  </a:extLst>
                </a:gridCol>
                <a:gridCol w="451128">
                  <a:extLst>
                    <a:ext uri="{9D8B030D-6E8A-4147-A177-3AD203B41FA5}">
                      <a16:colId xmlns:a16="http://schemas.microsoft.com/office/drawing/2014/main" val="2258124537"/>
                    </a:ext>
                  </a:extLst>
                </a:gridCol>
                <a:gridCol w="451128">
                  <a:extLst>
                    <a:ext uri="{9D8B030D-6E8A-4147-A177-3AD203B41FA5}">
                      <a16:colId xmlns:a16="http://schemas.microsoft.com/office/drawing/2014/main" val="756767641"/>
                    </a:ext>
                  </a:extLst>
                </a:gridCol>
                <a:gridCol w="451128">
                  <a:extLst>
                    <a:ext uri="{9D8B030D-6E8A-4147-A177-3AD203B41FA5}">
                      <a16:colId xmlns:a16="http://schemas.microsoft.com/office/drawing/2014/main" val="1102028491"/>
                    </a:ext>
                  </a:extLst>
                </a:gridCol>
                <a:gridCol w="451128">
                  <a:extLst>
                    <a:ext uri="{9D8B030D-6E8A-4147-A177-3AD203B41FA5}">
                      <a16:colId xmlns:a16="http://schemas.microsoft.com/office/drawing/2014/main" val="1247138072"/>
                    </a:ext>
                  </a:extLst>
                </a:gridCol>
              </a:tblGrid>
              <a:tr h="2765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500080"/>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2147580"/>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991531"/>
                  </a:ext>
                </a:extLst>
              </a:tr>
              <a:tr h="2765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0401252"/>
                  </a:ext>
                </a:extLst>
              </a:tr>
            </a:tbl>
          </a:graphicData>
        </a:graphic>
      </p:graphicFrame>
      <p:sp>
        <p:nvSpPr>
          <p:cNvPr id="121" name="Oval 120"/>
          <p:cNvSpPr/>
          <p:nvPr/>
        </p:nvSpPr>
        <p:spPr>
          <a:xfrm>
            <a:off x="6099758" y="4428211"/>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p:cNvSpPr/>
          <p:nvPr/>
        </p:nvSpPr>
        <p:spPr>
          <a:xfrm>
            <a:off x="6099758" y="479355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6099222" y="5158380"/>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p:cNvSpPr/>
          <p:nvPr/>
        </p:nvSpPr>
        <p:spPr>
          <a:xfrm>
            <a:off x="6099222" y="552320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6556084" y="4428211"/>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p:cNvSpPr/>
          <p:nvPr/>
        </p:nvSpPr>
        <p:spPr>
          <a:xfrm>
            <a:off x="6556084" y="479355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p:cNvSpPr/>
          <p:nvPr/>
        </p:nvSpPr>
        <p:spPr>
          <a:xfrm>
            <a:off x="6555548" y="5158380"/>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p:cNvSpPr/>
          <p:nvPr/>
        </p:nvSpPr>
        <p:spPr>
          <a:xfrm>
            <a:off x="6555548" y="552320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7012410" y="4428211"/>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p:cNvSpPr/>
          <p:nvPr/>
        </p:nvSpPr>
        <p:spPr>
          <a:xfrm>
            <a:off x="7012410" y="479355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p:cNvSpPr/>
          <p:nvPr/>
        </p:nvSpPr>
        <p:spPr>
          <a:xfrm>
            <a:off x="7011874" y="5158380"/>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p:cNvSpPr/>
          <p:nvPr/>
        </p:nvSpPr>
        <p:spPr>
          <a:xfrm>
            <a:off x="7011874" y="5523205"/>
            <a:ext cx="297188" cy="297188"/>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7464043" y="4428211"/>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p:cNvSpPr/>
          <p:nvPr/>
        </p:nvSpPr>
        <p:spPr>
          <a:xfrm>
            <a:off x="7464043" y="4793555"/>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p:cNvSpPr/>
          <p:nvPr/>
        </p:nvSpPr>
        <p:spPr>
          <a:xfrm>
            <a:off x="7463507" y="5158380"/>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p:cNvSpPr/>
          <p:nvPr/>
        </p:nvSpPr>
        <p:spPr>
          <a:xfrm>
            <a:off x="7463507" y="5523205"/>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p:cNvSpPr/>
          <p:nvPr/>
        </p:nvSpPr>
        <p:spPr>
          <a:xfrm>
            <a:off x="7915676" y="4428211"/>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7915676" y="4793555"/>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p:cNvSpPr/>
          <p:nvPr/>
        </p:nvSpPr>
        <p:spPr>
          <a:xfrm>
            <a:off x="7915140" y="5158380"/>
            <a:ext cx="297188" cy="297188"/>
          </a:xfrm>
          <a:prstGeom prst="ellipse">
            <a:avLst/>
          </a:prstGeom>
          <a:solidFill>
            <a:srgbClr val="00A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TextBox 139"/>
          <p:cNvSpPr txBox="1"/>
          <p:nvPr/>
        </p:nvSpPr>
        <p:spPr>
          <a:xfrm>
            <a:off x="5818972" y="3807334"/>
            <a:ext cx="2353737" cy="584775"/>
          </a:xfrm>
          <a:prstGeom prst="rect">
            <a:avLst/>
          </a:prstGeom>
          <a:noFill/>
        </p:spPr>
        <p:txBody>
          <a:bodyPr wrap="square" rtlCol="0">
            <a:spAutoFit/>
          </a:bodyPr>
          <a:lstStyle/>
          <a:p>
            <a:pPr algn="ctr"/>
            <a:r>
              <a:rPr lang="en-GB" sz="3200" dirty="0"/>
              <a:t>12 + 7 =</a:t>
            </a:r>
          </a:p>
        </p:txBody>
      </p:sp>
      <p:sp>
        <p:nvSpPr>
          <p:cNvPr id="141" name="TextBox 140"/>
          <p:cNvSpPr txBox="1"/>
          <p:nvPr/>
        </p:nvSpPr>
        <p:spPr>
          <a:xfrm>
            <a:off x="7676949" y="3814000"/>
            <a:ext cx="630873" cy="584775"/>
          </a:xfrm>
          <a:prstGeom prst="rect">
            <a:avLst/>
          </a:prstGeom>
          <a:noFill/>
        </p:spPr>
        <p:txBody>
          <a:bodyPr wrap="square" rtlCol="0">
            <a:spAutoFit/>
          </a:bodyPr>
          <a:lstStyle/>
          <a:p>
            <a:r>
              <a:rPr lang="en-GB" sz="3200" b="1" dirty="0"/>
              <a:t>19</a:t>
            </a:r>
          </a:p>
        </p:txBody>
      </p:sp>
    </p:spTree>
    <p:extLst>
      <p:ext uri="{BB962C8B-B14F-4D97-AF65-F5344CB8AC3E}">
        <p14:creationId xmlns:p14="http://schemas.microsoft.com/office/powerpoint/2010/main" val="37463828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dissolve">
                                      <p:cBhvr>
                                        <p:cTn id="10" dur="500"/>
                                        <p:tgtEl>
                                          <p:spTgt spid="10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dissolve">
                                      <p:cBhvr>
                                        <p:cTn id="13" dur="500"/>
                                        <p:tgtEl>
                                          <p:spTgt spid="141"/>
                                        </p:tgtEl>
                                      </p:cBhvr>
                                    </p:animEffect>
                                  </p:childTnLst>
                                </p:cTn>
                              </p:par>
                            </p:childTnLst>
                          </p:cTn>
                        </p:par>
                      </p:childTnLst>
                    </p:cTn>
                  </p:par>
                </p:childTnLst>
              </p:cTn>
              <p:nextCondLst>
                <p:cond evt="onClick" delay="0">
                  <p:tgtEl>
                    <p:spTgt spid="34"/>
                  </p:tgtEl>
                </p:cond>
              </p:nextCondLst>
            </p:seq>
            <p:seq concurrent="1" nextAc="seek">
              <p:cTn id="14" restart="whenNotActive" fill="hold" evtFilter="cancelBubble" nodeType="interactiveSeq">
                <p:stCondLst>
                  <p:cond evt="onClick" delay="0">
                    <p:tgtEl>
                      <p:spTgt spid="37"/>
                    </p:tgtEl>
                  </p:cond>
                </p:stCondLst>
                <p:endSync evt="end" delay="0">
                  <p:rtn val="all"/>
                </p:endSync>
                <p:childTnLst>
                  <p:par>
                    <p:cTn id="15" fill="hold">
                      <p:stCondLst>
                        <p:cond delay="0"/>
                      </p:stCondLst>
                      <p:childTnLst>
                        <p:par>
                          <p:cTn id="16" fill="hold">
                            <p:stCondLst>
                              <p:cond delay="0"/>
                            </p:stCondLst>
                            <p:childTnLst>
                              <p:par>
                                <p:cTn id="17" presetID="9" presetClass="exit" presetSubtype="0" fill="hold" grpId="0" nodeType="clickEffect">
                                  <p:stCondLst>
                                    <p:cond delay="0"/>
                                  </p:stCondLst>
                                  <p:childTnLst>
                                    <p:animEffect transition="out" filter="dissolve">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par>
                                <p:cTn id="20" presetID="9" presetClass="entr" presetSubtype="0" fill="hold" grpId="0"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dissolve">
                                      <p:cBhvr>
                                        <p:cTn id="22" dur="500"/>
                                        <p:tgtEl>
                                          <p:spTgt spid="7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dissolve">
                                      <p:cBhvr>
                                        <p:cTn id="25" dur="500"/>
                                        <p:tgtEl>
                                          <p:spTgt spid="73"/>
                                        </p:tgtEl>
                                      </p:cBhvr>
                                    </p:animEffec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41"/>
                    </p:tgtEl>
                  </p:cond>
                </p:stCondLst>
                <p:endSync evt="end" delay="0">
                  <p:rtn val="all"/>
                </p:endSync>
                <p:childTnLst>
                  <p:par>
                    <p:cTn id="27" fill="hold">
                      <p:stCondLst>
                        <p:cond delay="0"/>
                      </p:stCondLst>
                      <p:childTnLst>
                        <p:par>
                          <p:cTn id="28" fill="hold">
                            <p:stCondLst>
                              <p:cond delay="0"/>
                            </p:stCondLst>
                            <p:childTnLst>
                              <p:par>
                                <p:cTn id="29" presetID="9" presetClass="exit" presetSubtype="0" fill="hold" grpId="0" nodeType="clickEffect">
                                  <p:stCondLst>
                                    <p:cond delay="0"/>
                                  </p:stCondLst>
                                  <p:childTnLst>
                                    <p:animEffect transition="out" filter="dissolv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dissolve">
                                      <p:cBhvr>
                                        <p:cTn id="34" dur="500"/>
                                        <p:tgtEl>
                                          <p:spTgt spid="101"/>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Effect transition="in" filter="dissolve">
                                      <p:cBhvr>
                                        <p:cTn id="37" dur="500"/>
                                        <p:tgtEl>
                                          <p:spTgt spid="102"/>
                                        </p:tgtEl>
                                      </p:cBhvr>
                                    </p:animEffect>
                                  </p:childTnLst>
                                </p:cTn>
                              </p:par>
                            </p:childTnLst>
                          </p:cTn>
                        </p:par>
                      </p:childTnLst>
                    </p:cTn>
                  </p:par>
                </p:childTnLst>
              </p:cTn>
              <p:nextCondLst>
                <p:cond evt="onClick" delay="0">
                  <p:tgtEl>
                    <p:spTgt spid="41"/>
                  </p:tgtEl>
                </p:cond>
              </p:nextCondLst>
            </p:seq>
          </p:childTnLst>
        </p:cTn>
      </p:par>
    </p:tnLst>
    <p:bldLst>
      <p:bldP spid="34" grpId="0" animBg="1"/>
      <p:bldP spid="37" grpId="0" animBg="1"/>
      <p:bldP spid="41" grpId="0" animBg="1"/>
      <p:bldP spid="73" grpId="0"/>
      <p:bldP spid="74" grpId="0"/>
      <p:bldP spid="101" grpId="0"/>
      <p:bldP spid="102" grpId="0"/>
      <p:bldP spid="103" grpId="0"/>
      <p:bldP spid="1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ingle Corner Rectangle 34"/>
          <p:cNvSpPr/>
          <p:nvPr/>
        </p:nvSpPr>
        <p:spPr>
          <a:xfrm rot="10800000">
            <a:off x="7676441" y="-20231"/>
            <a:ext cx="1467559" cy="506497"/>
          </a:xfrm>
          <a:prstGeom prst="round1Rect">
            <a:avLst>
              <a:gd name="adj" fmla="val 50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9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bg1"/>
                </a:solidFill>
              </a:rPr>
              <a:t>Week 1 Day 4</a:t>
            </a:r>
          </a:p>
        </p:txBody>
      </p:sp>
      <p:sp>
        <p:nvSpPr>
          <p:cNvPr id="29" name="Rectangle 22">
            <a:extLst>
              <a:ext uri="{FF2B5EF4-FFF2-40B4-BE49-F238E27FC236}">
                <a16:creationId xmlns:a16="http://schemas.microsoft.com/office/drawing/2014/main" id="{3E9E26E6-477D-4117-8FC0-438D912ADB53}"/>
              </a:ext>
            </a:extLst>
          </p:cNvPr>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1" name="Oval 30">
            <a:extLst>
              <a:ext uri="{FF2B5EF4-FFF2-40B4-BE49-F238E27FC236}">
                <a16:creationId xmlns:a16="http://schemas.microsoft.com/office/drawing/2014/main" id="{EC703EC1-F78A-4CEF-92E7-C40290CA0272}"/>
              </a:ext>
            </a:extLst>
          </p:cNvPr>
          <p:cNvSpPr/>
          <p:nvPr/>
        </p:nvSpPr>
        <p:spPr>
          <a:xfrm>
            <a:off x="531584" y="535434"/>
            <a:ext cx="215564" cy="21556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2" name="Rectangle 31">
            <a:hlinkClick r:id="rId3" action="ppaction://hlinksldjump"/>
            <a:extLst>
              <a:ext uri="{FF2B5EF4-FFF2-40B4-BE49-F238E27FC236}">
                <a16:creationId xmlns:a16="http://schemas.microsoft.com/office/drawing/2014/main" id="{6C737B92-0298-42B9-96E6-9103296C7EB1}"/>
              </a:ext>
            </a:extLst>
          </p:cNvPr>
          <p:cNvSpPr/>
          <p:nvPr/>
        </p:nvSpPr>
        <p:spPr>
          <a:xfrm>
            <a:off x="513830"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0" name="Rounded Rectangle 2">
            <a:extLst>
              <a:ext uri="{FF2B5EF4-FFF2-40B4-BE49-F238E27FC236}">
                <a16:creationId xmlns:a16="http://schemas.microsoft.com/office/drawing/2014/main" id="{801894E9-F7F3-446D-B430-1E0981A27EA9}"/>
              </a:ext>
            </a:extLst>
          </p:cNvPr>
          <p:cNvSpPr/>
          <p:nvPr/>
        </p:nvSpPr>
        <p:spPr>
          <a:xfrm>
            <a:off x="4926932" y="959424"/>
            <a:ext cx="3461417" cy="5084867"/>
          </a:xfrm>
          <a:prstGeom prst="roundRect">
            <a:avLst>
              <a:gd name="adj" fmla="val 4734"/>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marL="0" indent="0" algn="ctr">
              <a:buNone/>
            </a:pPr>
            <a:r>
              <a:rPr lang="en-GB" dirty="0">
                <a:solidFill>
                  <a:schemeClr val="tx1"/>
                </a:solidFill>
              </a:rPr>
              <a:t>What is half?</a:t>
            </a:r>
          </a:p>
        </p:txBody>
      </p:sp>
      <p:sp>
        <p:nvSpPr>
          <p:cNvPr id="33" name="Rounded Rectangle 49">
            <a:extLst>
              <a:ext uri="{FF2B5EF4-FFF2-40B4-BE49-F238E27FC236}">
                <a16:creationId xmlns:a16="http://schemas.microsoft.com/office/drawing/2014/main" id="{AFE897AF-1EEB-4FB8-9225-2C13AB841F2C}"/>
              </a:ext>
            </a:extLst>
          </p:cNvPr>
          <p:cNvSpPr/>
          <p:nvPr/>
        </p:nvSpPr>
        <p:spPr>
          <a:xfrm>
            <a:off x="662518" y="3539713"/>
            <a:ext cx="4040794" cy="2504578"/>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What is half?</a:t>
            </a:r>
          </a:p>
        </p:txBody>
      </p:sp>
      <p:sp>
        <p:nvSpPr>
          <p:cNvPr id="34" name="Rounded Rectangle 2">
            <a:extLst>
              <a:ext uri="{FF2B5EF4-FFF2-40B4-BE49-F238E27FC236}">
                <a16:creationId xmlns:a16="http://schemas.microsoft.com/office/drawing/2014/main" id="{C04299A3-4BA6-43AA-932A-7B52E8F82710}"/>
              </a:ext>
            </a:extLst>
          </p:cNvPr>
          <p:cNvSpPr/>
          <p:nvPr/>
        </p:nvSpPr>
        <p:spPr>
          <a:xfrm>
            <a:off x="674529" y="978532"/>
            <a:ext cx="4016553" cy="2421453"/>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r>
              <a:rPr lang="en-GB" dirty="0">
                <a:solidFill>
                  <a:schemeClr val="tx1"/>
                </a:solidFill>
              </a:rPr>
              <a:t>What is half? </a:t>
            </a:r>
          </a:p>
          <a:p>
            <a:pPr algn="ctr"/>
            <a:endParaRPr lang="en-GB" sz="1600" dirty="0">
              <a:solidFill>
                <a:schemeClr val="tx1"/>
              </a:solidFill>
              <a:latin typeface="Twinkl" pitchFamily="2" charset="0"/>
            </a:endParaRPr>
          </a:p>
        </p:txBody>
      </p:sp>
      <p:sp>
        <p:nvSpPr>
          <p:cNvPr id="37" name="Reveal Answer 3">
            <a:extLst>
              <a:ext uri="{FF2B5EF4-FFF2-40B4-BE49-F238E27FC236}">
                <a16:creationId xmlns:a16="http://schemas.microsoft.com/office/drawing/2014/main" id="{8FBB483B-6CAD-4FB2-9F35-A276B1CBBAC2}"/>
              </a:ext>
            </a:extLst>
          </p:cNvPr>
          <p:cNvSpPr/>
          <p:nvPr/>
        </p:nvSpPr>
        <p:spPr>
          <a:xfrm>
            <a:off x="6965576" y="869180"/>
            <a:ext cx="1147908" cy="259580"/>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41" name="Reveal Answer 1">
            <a:extLst>
              <a:ext uri="{FF2B5EF4-FFF2-40B4-BE49-F238E27FC236}">
                <a16:creationId xmlns:a16="http://schemas.microsoft.com/office/drawing/2014/main" id="{F06E891F-7983-4F07-93BC-3A799C9B3136}"/>
              </a:ext>
            </a:extLst>
          </p:cNvPr>
          <p:cNvSpPr/>
          <p:nvPr/>
        </p:nvSpPr>
        <p:spPr>
          <a:xfrm>
            <a:off x="3319832" y="875595"/>
            <a:ext cx="1147907" cy="254327"/>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42" name="Reveal Answer 2">
            <a:extLst>
              <a:ext uri="{FF2B5EF4-FFF2-40B4-BE49-F238E27FC236}">
                <a16:creationId xmlns:a16="http://schemas.microsoft.com/office/drawing/2014/main" id="{A3ED4E89-7F82-4510-B91D-455B2E08E745}"/>
              </a:ext>
            </a:extLst>
          </p:cNvPr>
          <p:cNvSpPr/>
          <p:nvPr/>
        </p:nvSpPr>
        <p:spPr>
          <a:xfrm>
            <a:off x="3322594" y="3440866"/>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grpSp>
        <p:nvGrpSpPr>
          <p:cNvPr id="61" name="Group 60">
            <a:extLst>
              <a:ext uri="{FF2B5EF4-FFF2-40B4-BE49-F238E27FC236}">
                <a16:creationId xmlns:a16="http://schemas.microsoft.com/office/drawing/2014/main" id="{A7CDD534-EC8B-4167-A41B-164149F977B3}"/>
              </a:ext>
            </a:extLst>
          </p:cNvPr>
          <p:cNvGrpSpPr/>
          <p:nvPr/>
        </p:nvGrpSpPr>
        <p:grpSpPr>
          <a:xfrm>
            <a:off x="4296724" y="688405"/>
            <a:ext cx="542152" cy="736017"/>
            <a:chOff x="4296724" y="622229"/>
            <a:chExt cx="542152" cy="736017"/>
          </a:xfrm>
        </p:grpSpPr>
        <p:sp>
          <p:nvSpPr>
            <p:cNvPr id="62" name="Oval 61">
              <a:extLst>
                <a:ext uri="{FF2B5EF4-FFF2-40B4-BE49-F238E27FC236}">
                  <a16:creationId xmlns:a16="http://schemas.microsoft.com/office/drawing/2014/main" id="{9C5A4E15-D5A5-43E7-9C45-6C5BFB008257}"/>
                </a:ext>
              </a:extLst>
            </p:cNvPr>
            <p:cNvSpPr/>
            <p:nvPr/>
          </p:nvSpPr>
          <p:spPr>
            <a:xfrm>
              <a:off x="4296724"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Picture 62">
              <a:extLst>
                <a:ext uri="{FF2B5EF4-FFF2-40B4-BE49-F238E27FC236}">
                  <a16:creationId xmlns:a16="http://schemas.microsoft.com/office/drawing/2014/main" id="{A5CE9DF3-6BEC-4552-85DB-91CD516920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382192" y="622229"/>
              <a:ext cx="455926" cy="736017"/>
            </a:xfrm>
            <a:prstGeom prst="rect">
              <a:avLst/>
            </a:prstGeom>
          </p:spPr>
        </p:pic>
      </p:grpSp>
      <p:grpSp>
        <p:nvGrpSpPr>
          <p:cNvPr id="64" name="Group 63">
            <a:extLst>
              <a:ext uri="{FF2B5EF4-FFF2-40B4-BE49-F238E27FC236}">
                <a16:creationId xmlns:a16="http://schemas.microsoft.com/office/drawing/2014/main" id="{BA729B2F-4540-40D8-812B-C9D25445A89A}"/>
              </a:ext>
            </a:extLst>
          </p:cNvPr>
          <p:cNvGrpSpPr/>
          <p:nvPr/>
        </p:nvGrpSpPr>
        <p:grpSpPr>
          <a:xfrm>
            <a:off x="4300924" y="3257988"/>
            <a:ext cx="542152" cy="743383"/>
            <a:chOff x="4300924" y="3191812"/>
            <a:chExt cx="542152" cy="743383"/>
          </a:xfrm>
        </p:grpSpPr>
        <p:sp>
          <p:nvSpPr>
            <p:cNvPr id="65" name="Oval 64">
              <a:extLst>
                <a:ext uri="{FF2B5EF4-FFF2-40B4-BE49-F238E27FC236}">
                  <a16:creationId xmlns:a16="http://schemas.microsoft.com/office/drawing/2014/main" id="{804F2A34-9CC5-4796-8208-45584D945B14}"/>
                </a:ext>
              </a:extLst>
            </p:cNvPr>
            <p:cNvSpPr/>
            <p:nvPr/>
          </p:nvSpPr>
          <p:spPr>
            <a:xfrm>
              <a:off x="4300924" y="331729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Picture 65">
              <a:extLst>
                <a:ext uri="{FF2B5EF4-FFF2-40B4-BE49-F238E27FC236}">
                  <a16:creationId xmlns:a16="http://schemas.microsoft.com/office/drawing/2014/main" id="{D869A940-5462-4BB6-B5D6-2EB7B85A67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23324" y="3191812"/>
              <a:ext cx="296597" cy="743383"/>
            </a:xfrm>
            <a:prstGeom prst="rect">
              <a:avLst/>
            </a:prstGeom>
          </p:spPr>
        </p:pic>
      </p:grpSp>
      <p:grpSp>
        <p:nvGrpSpPr>
          <p:cNvPr id="67" name="Group 66">
            <a:extLst>
              <a:ext uri="{FF2B5EF4-FFF2-40B4-BE49-F238E27FC236}">
                <a16:creationId xmlns:a16="http://schemas.microsoft.com/office/drawing/2014/main" id="{06B9A3C6-0E6C-4636-BBD7-C7009F4A9021}"/>
              </a:ext>
            </a:extLst>
          </p:cNvPr>
          <p:cNvGrpSpPr/>
          <p:nvPr/>
        </p:nvGrpSpPr>
        <p:grpSpPr>
          <a:xfrm>
            <a:off x="7943906" y="707584"/>
            <a:ext cx="542152" cy="732340"/>
            <a:chOff x="7943906" y="641408"/>
            <a:chExt cx="542152" cy="732340"/>
          </a:xfrm>
        </p:grpSpPr>
        <p:sp>
          <p:nvSpPr>
            <p:cNvPr id="68" name="Oval 67">
              <a:extLst>
                <a:ext uri="{FF2B5EF4-FFF2-40B4-BE49-F238E27FC236}">
                  <a16:creationId xmlns:a16="http://schemas.microsoft.com/office/drawing/2014/main" id="{2F8F4229-BDDE-4517-8C3F-9D0F370C8A88}"/>
                </a:ext>
              </a:extLst>
            </p:cNvPr>
            <p:cNvSpPr/>
            <p:nvPr/>
          </p:nvSpPr>
          <p:spPr>
            <a:xfrm>
              <a:off x="7943906" y="743033"/>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9" name="Picture 68">
              <a:extLst>
                <a:ext uri="{FF2B5EF4-FFF2-40B4-BE49-F238E27FC236}">
                  <a16:creationId xmlns:a16="http://schemas.microsoft.com/office/drawing/2014/main" id="{EC8CDBA7-DAAF-488B-8E72-C3E593E30AF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31636" y="641408"/>
              <a:ext cx="376348" cy="732340"/>
            </a:xfrm>
            <a:prstGeom prst="rect">
              <a:avLst/>
            </a:prstGeom>
          </p:spPr>
        </p:pic>
      </p:grpSp>
      <p:pic>
        <p:nvPicPr>
          <p:cNvPr id="70" name="Car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52377" y="1700325"/>
            <a:ext cx="1850433" cy="1136773"/>
          </a:xfrm>
          <a:prstGeom prst="rect">
            <a:avLst/>
          </a:prstGeom>
        </p:spPr>
      </p:pic>
      <p:pic>
        <p:nvPicPr>
          <p:cNvPr id="71" name="Car 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86641" y="1684420"/>
            <a:ext cx="1850433" cy="1136773"/>
          </a:xfrm>
          <a:prstGeom prst="rect">
            <a:avLst/>
          </a:prstGeom>
        </p:spPr>
      </p:pic>
      <p:pic>
        <p:nvPicPr>
          <p:cNvPr id="76" name="Picture 7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59332" y="5041318"/>
            <a:ext cx="800107" cy="889205"/>
          </a:xfrm>
          <a:prstGeom prst="rect">
            <a:avLst/>
          </a:prstGeom>
        </p:spPr>
      </p:pic>
      <p:pic>
        <p:nvPicPr>
          <p:cNvPr id="77" name="Picture 7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33525" y="4053955"/>
            <a:ext cx="800107" cy="889205"/>
          </a:xfrm>
          <a:prstGeom prst="rect">
            <a:avLst/>
          </a:prstGeom>
        </p:spPr>
      </p:pic>
      <p:pic>
        <p:nvPicPr>
          <p:cNvPr id="78" name="Picture 7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98573" y="3972448"/>
            <a:ext cx="800107" cy="889205"/>
          </a:xfrm>
          <a:prstGeom prst="rect">
            <a:avLst/>
          </a:prstGeom>
        </p:spPr>
      </p:pic>
      <p:pic>
        <p:nvPicPr>
          <p:cNvPr id="79" name="Picture 7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729965" y="4942028"/>
            <a:ext cx="800107" cy="889205"/>
          </a:xfrm>
          <a:prstGeom prst="rect">
            <a:avLst/>
          </a:prstGeom>
        </p:spPr>
      </p:pic>
      <p:pic>
        <p:nvPicPr>
          <p:cNvPr id="80" name="Picture 79"/>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72047" y="5013055"/>
            <a:ext cx="815762" cy="906603"/>
          </a:xfrm>
          <a:prstGeom prst="rect">
            <a:avLst/>
          </a:prstGeom>
        </p:spPr>
      </p:pic>
      <p:pic>
        <p:nvPicPr>
          <p:cNvPr id="81" name="Picture 80"/>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665309" y="3945936"/>
            <a:ext cx="832482" cy="925185"/>
          </a:xfrm>
          <a:prstGeom prst="rect">
            <a:avLst/>
          </a:prstGeom>
        </p:spPr>
      </p:pic>
      <p:pic>
        <p:nvPicPr>
          <p:cNvPr id="82" name="Picture 81"/>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3758161" y="4980100"/>
            <a:ext cx="798641" cy="887576"/>
          </a:xfrm>
          <a:prstGeom prst="rect">
            <a:avLst/>
          </a:prstGeom>
        </p:spPr>
      </p:pic>
      <p:pic>
        <p:nvPicPr>
          <p:cNvPr id="83" name="Picture 82"/>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2728905" y="4029274"/>
            <a:ext cx="814004" cy="904650"/>
          </a:xfrm>
          <a:prstGeom prst="rect">
            <a:avLst/>
          </a:prstGeom>
        </p:spPr>
      </p:pic>
      <p:pic>
        <p:nvPicPr>
          <p:cNvPr id="110" name="Picture 109"/>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045812" y="1734850"/>
            <a:ext cx="935757" cy="594084"/>
          </a:xfrm>
          <a:prstGeom prst="rect">
            <a:avLst/>
          </a:prstGeom>
        </p:spPr>
      </p:pic>
      <p:pic>
        <p:nvPicPr>
          <p:cNvPr id="111" name="Picture 110"/>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778617" y="1718010"/>
            <a:ext cx="935757" cy="594084"/>
          </a:xfrm>
          <a:prstGeom prst="rect">
            <a:avLst/>
          </a:prstGeom>
        </p:spPr>
      </p:pic>
      <p:pic>
        <p:nvPicPr>
          <p:cNvPr id="112" name="Picture 11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557503" y="1717665"/>
            <a:ext cx="935757" cy="594084"/>
          </a:xfrm>
          <a:prstGeom prst="rect">
            <a:avLst/>
          </a:prstGeom>
        </p:spPr>
      </p:pic>
      <p:pic>
        <p:nvPicPr>
          <p:cNvPr id="113" name="Picture 11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7387651" y="1734850"/>
            <a:ext cx="935757" cy="594084"/>
          </a:xfrm>
          <a:prstGeom prst="rect">
            <a:avLst/>
          </a:prstGeom>
        </p:spPr>
      </p:pic>
      <p:pic>
        <p:nvPicPr>
          <p:cNvPr id="115" name="Picture 114"/>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065521" y="2547609"/>
            <a:ext cx="935757" cy="594084"/>
          </a:xfrm>
          <a:prstGeom prst="rect">
            <a:avLst/>
          </a:prstGeom>
        </p:spPr>
      </p:pic>
      <p:pic>
        <p:nvPicPr>
          <p:cNvPr id="117" name="Picture 116"/>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781351" y="2562021"/>
            <a:ext cx="935757" cy="594084"/>
          </a:xfrm>
          <a:prstGeom prst="rect">
            <a:avLst/>
          </a:prstGeom>
        </p:spPr>
      </p:pic>
      <p:pic>
        <p:nvPicPr>
          <p:cNvPr id="120" name="Picture 119"/>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065521" y="3467191"/>
            <a:ext cx="935757" cy="594084"/>
          </a:xfrm>
          <a:prstGeom prst="rect">
            <a:avLst/>
          </a:prstGeom>
        </p:spPr>
      </p:pic>
      <p:pic>
        <p:nvPicPr>
          <p:cNvPr id="121" name="Picture 120"/>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784655" y="3457030"/>
            <a:ext cx="935757" cy="594084"/>
          </a:xfrm>
          <a:prstGeom prst="rect">
            <a:avLst/>
          </a:prstGeom>
        </p:spPr>
      </p:pic>
      <p:pic>
        <p:nvPicPr>
          <p:cNvPr id="125" name="Picture 124"/>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071639" y="5304451"/>
            <a:ext cx="935757" cy="594084"/>
          </a:xfrm>
          <a:prstGeom prst="rect">
            <a:avLst/>
          </a:prstGeom>
        </p:spPr>
      </p:pic>
      <p:pic>
        <p:nvPicPr>
          <p:cNvPr id="126" name="Picture 125"/>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045813" y="4398983"/>
            <a:ext cx="935757" cy="594084"/>
          </a:xfrm>
          <a:prstGeom prst="rect">
            <a:avLst/>
          </a:prstGeom>
        </p:spPr>
      </p:pic>
      <p:pic>
        <p:nvPicPr>
          <p:cNvPr id="127" name="Picture 126"/>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780264" y="5304451"/>
            <a:ext cx="935757" cy="594084"/>
          </a:xfrm>
          <a:prstGeom prst="rect">
            <a:avLst/>
          </a:prstGeom>
        </p:spPr>
      </p:pic>
      <p:pic>
        <p:nvPicPr>
          <p:cNvPr id="128" name="Picture 127"/>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558861" y="5288994"/>
            <a:ext cx="935757" cy="594084"/>
          </a:xfrm>
          <a:prstGeom prst="rect">
            <a:avLst/>
          </a:prstGeom>
        </p:spPr>
      </p:pic>
      <p:pic>
        <p:nvPicPr>
          <p:cNvPr id="129" name="Picture 128"/>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7389354" y="5303633"/>
            <a:ext cx="935757" cy="594084"/>
          </a:xfrm>
          <a:prstGeom prst="rect">
            <a:avLst/>
          </a:prstGeom>
        </p:spPr>
      </p:pic>
      <p:pic>
        <p:nvPicPr>
          <p:cNvPr id="118" name="Picture 117"/>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564825" y="3462131"/>
            <a:ext cx="935757" cy="594084"/>
          </a:xfrm>
          <a:prstGeom prst="rect">
            <a:avLst/>
          </a:prstGeom>
        </p:spPr>
      </p:pic>
      <p:pic>
        <p:nvPicPr>
          <p:cNvPr id="114" name="Picture 113"/>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557504" y="2542229"/>
            <a:ext cx="935757" cy="594084"/>
          </a:xfrm>
          <a:prstGeom prst="rect">
            <a:avLst/>
          </a:prstGeom>
        </p:spPr>
      </p:pic>
      <p:pic>
        <p:nvPicPr>
          <p:cNvPr id="122" name="Picture 12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5778617" y="4402514"/>
            <a:ext cx="935757" cy="594084"/>
          </a:xfrm>
          <a:prstGeom prst="rect">
            <a:avLst/>
          </a:prstGeom>
        </p:spPr>
      </p:pic>
      <p:pic>
        <p:nvPicPr>
          <p:cNvPr id="116" name="Picture 115"/>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6561610" y="4392362"/>
            <a:ext cx="935757" cy="594084"/>
          </a:xfrm>
          <a:prstGeom prst="rect">
            <a:avLst/>
          </a:prstGeom>
        </p:spPr>
      </p:pic>
      <p:pic>
        <p:nvPicPr>
          <p:cNvPr id="123" name="Picture 122"/>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7389354" y="4393341"/>
            <a:ext cx="935757" cy="594084"/>
          </a:xfrm>
          <a:prstGeom prst="rect">
            <a:avLst/>
          </a:prstGeom>
        </p:spPr>
      </p:pic>
      <p:pic>
        <p:nvPicPr>
          <p:cNvPr id="124" name="Picture 123"/>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7389354" y="3463110"/>
            <a:ext cx="935757" cy="594084"/>
          </a:xfrm>
          <a:prstGeom prst="rect">
            <a:avLst/>
          </a:prstGeom>
        </p:spPr>
      </p:pic>
      <p:pic>
        <p:nvPicPr>
          <p:cNvPr id="119" name="Picture 118"/>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flipH="1">
            <a:off x="7387652" y="2551839"/>
            <a:ext cx="935757" cy="594084"/>
          </a:xfrm>
          <a:prstGeom prst="rect">
            <a:avLst/>
          </a:prstGeom>
        </p:spPr>
      </p:pic>
    </p:spTree>
    <p:extLst>
      <p:ext uri="{BB962C8B-B14F-4D97-AF65-F5344CB8AC3E}">
        <p14:creationId xmlns:p14="http://schemas.microsoft.com/office/powerpoint/2010/main" val="2554568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2"/>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83"/>
                                        </p:tgtEl>
                                      </p:cBhvr>
                                    </p:animEffect>
                                    <p:set>
                                      <p:cBhvr>
                                        <p:cTn id="10" dur="1" fill="hold">
                                          <p:stCondLst>
                                            <p:cond delay="499"/>
                                          </p:stCondLst>
                                        </p:cTn>
                                        <p:tgtEl>
                                          <p:spTgt spid="83"/>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82"/>
                                        </p:tgtEl>
                                      </p:cBhvr>
                                    </p:animEffect>
                                    <p:set>
                                      <p:cBhvr>
                                        <p:cTn id="13" dur="1" fill="hold">
                                          <p:stCondLst>
                                            <p:cond delay="499"/>
                                          </p:stCondLst>
                                        </p:cTn>
                                        <p:tgtEl>
                                          <p:spTgt spid="82"/>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81"/>
                                        </p:tgtEl>
                                      </p:cBhvr>
                                    </p:animEffect>
                                    <p:set>
                                      <p:cBhvr>
                                        <p:cTn id="16" dur="1" fill="hold">
                                          <p:stCondLst>
                                            <p:cond delay="499"/>
                                          </p:stCondLst>
                                        </p:cTn>
                                        <p:tgtEl>
                                          <p:spTgt spid="8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80"/>
                                        </p:tgtEl>
                                      </p:cBhvr>
                                    </p:animEffect>
                                    <p:set>
                                      <p:cBhvr>
                                        <p:cTn id="19"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 restart="whenNotActive" fill="hold" evtFilter="cancelBubble" nodeType="interactiveSeq">
                <p:stCondLst>
                  <p:cond evt="onClick" delay="0">
                    <p:tgtEl>
                      <p:spTgt spid="41"/>
                    </p:tgtEl>
                  </p:cond>
                </p:stCondLst>
                <p:endSync evt="end" delay="0">
                  <p:rtn val="all"/>
                </p:endSync>
                <p:childTnLst>
                  <p:par>
                    <p:cTn id="21" fill="hold">
                      <p:stCondLst>
                        <p:cond delay="0"/>
                      </p:stCondLst>
                      <p:childTnLst>
                        <p:par>
                          <p:cTn id="22" fill="hold">
                            <p:stCondLst>
                              <p:cond delay="0"/>
                            </p:stCondLst>
                            <p:childTnLst>
                              <p:par>
                                <p:cTn id="23" presetID="9" presetClass="exit" presetSubtype="0" fill="hold" grpId="0" nodeType="clickEffect">
                                  <p:stCondLst>
                                    <p:cond delay="0"/>
                                  </p:stCondLst>
                                  <p:childTnLst>
                                    <p:animEffect transition="out" filter="dissolve">
                                      <p:cBhvr>
                                        <p:cTn id="24" dur="500"/>
                                        <p:tgtEl>
                                          <p:spTgt spid="41"/>
                                        </p:tgtEl>
                                      </p:cBhvr>
                                    </p:animEffect>
                                    <p:set>
                                      <p:cBhvr>
                                        <p:cTn id="25" dur="1" fill="hold">
                                          <p:stCondLst>
                                            <p:cond delay="499"/>
                                          </p:stCondLst>
                                        </p:cTn>
                                        <p:tgtEl>
                                          <p:spTgt spid="41"/>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71"/>
                                        </p:tgtEl>
                                      </p:cBhvr>
                                    </p:animEffect>
                                    <p:set>
                                      <p:cBhvr>
                                        <p:cTn id="28"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9" restart="whenNotActive" fill="hold" evtFilter="cancelBubble" nodeType="interactiveSeq">
                <p:stCondLst>
                  <p:cond evt="onClick" delay="0">
                    <p:tgtEl>
                      <p:spTgt spid="37"/>
                    </p:tgtEl>
                  </p:cond>
                </p:stCondLst>
                <p:endSync evt="end" delay="0">
                  <p:rtn val="all"/>
                </p:endSync>
                <p:childTnLst>
                  <p:par>
                    <p:cTn id="30" fill="hold">
                      <p:stCondLst>
                        <p:cond delay="0"/>
                      </p:stCondLst>
                      <p:childTnLst>
                        <p:par>
                          <p:cTn id="31" fill="hold">
                            <p:stCondLst>
                              <p:cond delay="0"/>
                            </p:stCondLst>
                            <p:childTnLst>
                              <p:par>
                                <p:cTn id="32" presetID="9" presetClass="exit" presetSubtype="0" fill="hold" grpId="0" nodeType="click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14"/>
                                        </p:tgtEl>
                                      </p:cBhvr>
                                    </p:animEffect>
                                    <p:set>
                                      <p:cBhvr>
                                        <p:cTn id="37" dur="1" fill="hold">
                                          <p:stCondLst>
                                            <p:cond delay="499"/>
                                          </p:stCondLst>
                                        </p:cTn>
                                        <p:tgtEl>
                                          <p:spTgt spid="114"/>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13"/>
                                        </p:tgtEl>
                                      </p:cBhvr>
                                    </p:animEffect>
                                    <p:set>
                                      <p:cBhvr>
                                        <p:cTn id="40" dur="1" fill="hold">
                                          <p:stCondLst>
                                            <p:cond delay="499"/>
                                          </p:stCondLst>
                                        </p:cTn>
                                        <p:tgtEl>
                                          <p:spTgt spid="113"/>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12"/>
                                        </p:tgtEl>
                                      </p:cBhvr>
                                    </p:animEffect>
                                    <p:set>
                                      <p:cBhvr>
                                        <p:cTn id="43" dur="1" fill="hold">
                                          <p:stCondLst>
                                            <p:cond delay="499"/>
                                          </p:stCondLst>
                                        </p:cTn>
                                        <p:tgtEl>
                                          <p:spTgt spid="112"/>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11"/>
                                        </p:tgtEl>
                                      </p:cBhvr>
                                    </p:animEffect>
                                    <p:set>
                                      <p:cBhvr>
                                        <p:cTn id="46" dur="1" fill="hold">
                                          <p:stCondLst>
                                            <p:cond delay="499"/>
                                          </p:stCondLst>
                                        </p:cTn>
                                        <p:tgtEl>
                                          <p:spTgt spid="111"/>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10"/>
                                        </p:tgtEl>
                                      </p:cBhvr>
                                    </p:animEffect>
                                    <p:set>
                                      <p:cBhvr>
                                        <p:cTn id="49" dur="1" fill="hold">
                                          <p:stCondLst>
                                            <p:cond delay="499"/>
                                          </p:stCondLst>
                                        </p:cTn>
                                        <p:tgtEl>
                                          <p:spTgt spid="110"/>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15"/>
                                        </p:tgtEl>
                                      </p:cBhvr>
                                    </p:animEffect>
                                    <p:set>
                                      <p:cBhvr>
                                        <p:cTn id="52" dur="1" fill="hold">
                                          <p:stCondLst>
                                            <p:cond delay="499"/>
                                          </p:stCondLst>
                                        </p:cTn>
                                        <p:tgtEl>
                                          <p:spTgt spid="115"/>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17"/>
                                        </p:tgtEl>
                                      </p:cBhvr>
                                    </p:animEffect>
                                    <p:set>
                                      <p:cBhvr>
                                        <p:cTn id="55" dur="1" fill="hold">
                                          <p:stCondLst>
                                            <p:cond delay="499"/>
                                          </p:stCondLst>
                                        </p:cTn>
                                        <p:tgtEl>
                                          <p:spTgt spid="117"/>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18"/>
                                        </p:tgtEl>
                                      </p:cBhvr>
                                    </p:animEffect>
                                    <p:set>
                                      <p:cBhvr>
                                        <p:cTn id="58" dur="1" fill="hold">
                                          <p:stCondLst>
                                            <p:cond delay="499"/>
                                          </p:stCondLst>
                                        </p:cTn>
                                        <p:tgtEl>
                                          <p:spTgt spid="118"/>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119"/>
                                        </p:tgtEl>
                                      </p:cBhvr>
                                    </p:animEffect>
                                    <p:set>
                                      <p:cBhvr>
                                        <p:cTn id="61" dur="1" fill="hold">
                                          <p:stCondLst>
                                            <p:cond delay="499"/>
                                          </p:stCondLst>
                                        </p:cTn>
                                        <p:tgtEl>
                                          <p:spTgt spid="119"/>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24"/>
                                        </p:tgtEl>
                                      </p:cBhvr>
                                    </p:animEffect>
                                    <p:set>
                                      <p:cBhvr>
                                        <p:cTn id="64"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7"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Single Corner Rectangle 34"/>
          <p:cNvSpPr/>
          <p:nvPr/>
        </p:nvSpPr>
        <p:spPr>
          <a:xfrm rot="10800000">
            <a:off x="7676441" y="-20231"/>
            <a:ext cx="1467559" cy="506497"/>
          </a:xfrm>
          <a:prstGeom prst="round1Rect">
            <a:avLst>
              <a:gd name="adj" fmla="val 50000"/>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17"/>
          <p:cNvSpPr>
            <a:spLocks noChangeArrowheads="1"/>
          </p:cNvSpPr>
          <p:nvPr/>
        </p:nvSpPr>
        <p:spPr bwMode="auto">
          <a:xfrm>
            <a:off x="7901372" y="94517"/>
            <a:ext cx="1149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a:solidFill>
                  <a:schemeClr val="bg1"/>
                </a:solidFill>
              </a:rPr>
              <a:t>Week 1 </a:t>
            </a:r>
            <a:r>
              <a:rPr lang="en-GB" altLang="en-US" sz="1200" b="1" dirty="0">
                <a:solidFill>
                  <a:schemeClr val="bg1"/>
                </a:solidFill>
              </a:rPr>
              <a:t>Day 5</a:t>
            </a:r>
          </a:p>
        </p:txBody>
      </p:sp>
      <p:sp>
        <p:nvSpPr>
          <p:cNvPr id="29" name="Rectangle 22">
            <a:extLst>
              <a:ext uri="{FF2B5EF4-FFF2-40B4-BE49-F238E27FC236}">
                <a16:creationId xmlns:a16="http://schemas.microsoft.com/office/drawing/2014/main" id="{3E9E26E6-477D-4117-8FC0-438D912ADB53}"/>
              </a:ext>
            </a:extLst>
          </p:cNvPr>
          <p:cNvSpPr>
            <a:spLocks noChangeArrowheads="1"/>
          </p:cNvSpPr>
          <p:nvPr/>
        </p:nvSpPr>
        <p:spPr bwMode="auto">
          <a:xfrm>
            <a:off x="696119" y="505104"/>
            <a:ext cx="560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200" b="1" dirty="0">
                <a:solidFill>
                  <a:schemeClr val="tx1"/>
                </a:solidFill>
              </a:rPr>
              <a:t>Menu</a:t>
            </a:r>
          </a:p>
        </p:txBody>
      </p:sp>
      <p:sp>
        <p:nvSpPr>
          <p:cNvPr id="31" name="Oval 30">
            <a:extLst>
              <a:ext uri="{FF2B5EF4-FFF2-40B4-BE49-F238E27FC236}">
                <a16:creationId xmlns:a16="http://schemas.microsoft.com/office/drawing/2014/main" id="{EC703EC1-F78A-4CEF-92E7-C40290CA0272}"/>
              </a:ext>
            </a:extLst>
          </p:cNvPr>
          <p:cNvSpPr/>
          <p:nvPr/>
        </p:nvSpPr>
        <p:spPr>
          <a:xfrm>
            <a:off x="531584" y="535434"/>
            <a:ext cx="215564" cy="215564"/>
          </a:xfrm>
          <a:prstGeom prst="ellipse">
            <a:avLst/>
          </a:prstGeom>
          <a:solidFill>
            <a:srgbClr val="A87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00" b="1" dirty="0"/>
              <a:t>&lt;</a:t>
            </a:r>
          </a:p>
        </p:txBody>
      </p:sp>
      <p:sp>
        <p:nvSpPr>
          <p:cNvPr id="32" name="Rectangle 31">
            <a:hlinkClick r:id="rId3" action="ppaction://hlinksldjump"/>
            <a:extLst>
              <a:ext uri="{FF2B5EF4-FFF2-40B4-BE49-F238E27FC236}">
                <a16:creationId xmlns:a16="http://schemas.microsoft.com/office/drawing/2014/main" id="{6C737B92-0298-42B9-96E6-9103296C7EB1}"/>
              </a:ext>
            </a:extLst>
          </p:cNvPr>
          <p:cNvSpPr/>
          <p:nvPr/>
        </p:nvSpPr>
        <p:spPr>
          <a:xfrm>
            <a:off x="513830" y="527161"/>
            <a:ext cx="716148" cy="2238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130" name="Rounded Rectangle 2">
            <a:extLst>
              <a:ext uri="{FF2B5EF4-FFF2-40B4-BE49-F238E27FC236}">
                <a16:creationId xmlns:a16="http://schemas.microsoft.com/office/drawing/2014/main" id="{801894E9-F7F3-446D-B430-1E0981A27EA9}"/>
              </a:ext>
            </a:extLst>
          </p:cNvPr>
          <p:cNvSpPr/>
          <p:nvPr/>
        </p:nvSpPr>
        <p:spPr>
          <a:xfrm>
            <a:off x="4926932" y="959424"/>
            <a:ext cx="3461417" cy="5084867"/>
          </a:xfrm>
          <a:prstGeom prst="roundRect">
            <a:avLst>
              <a:gd name="adj" fmla="val 4734"/>
            </a:avLst>
          </a:prstGeom>
          <a:solidFill>
            <a:srgbClr val="CFE09B"/>
          </a:solidFill>
          <a:ln w="38100">
            <a:solidFill>
              <a:srgbClr val="85BD33"/>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marL="0" indent="0" algn="ctr">
              <a:buNone/>
            </a:pPr>
            <a:endParaRPr lang="en-GB" sz="1600" dirty="0">
              <a:solidFill>
                <a:schemeClr val="tx1"/>
              </a:solidFill>
            </a:endParaRPr>
          </a:p>
        </p:txBody>
      </p:sp>
      <p:sp>
        <p:nvSpPr>
          <p:cNvPr id="131" name="Rounded Rectangle 49">
            <a:extLst>
              <a:ext uri="{FF2B5EF4-FFF2-40B4-BE49-F238E27FC236}">
                <a16:creationId xmlns:a16="http://schemas.microsoft.com/office/drawing/2014/main" id="{AFE897AF-1EEB-4FB8-9225-2C13AB841F2C}"/>
              </a:ext>
            </a:extLst>
          </p:cNvPr>
          <p:cNvSpPr/>
          <p:nvPr/>
        </p:nvSpPr>
        <p:spPr>
          <a:xfrm>
            <a:off x="755651" y="3539713"/>
            <a:ext cx="4040794" cy="2504578"/>
          </a:xfrm>
          <a:prstGeom prst="roundRect">
            <a:avLst>
              <a:gd name="adj" fmla="val 7410"/>
            </a:avLst>
          </a:prstGeom>
          <a:solidFill>
            <a:srgbClr val="F8BD95"/>
          </a:solidFill>
          <a:ln w="3810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endParaRPr>
          </a:p>
        </p:txBody>
      </p:sp>
      <p:sp>
        <p:nvSpPr>
          <p:cNvPr id="132" name="Rounded Rectangle 2">
            <a:extLst>
              <a:ext uri="{FF2B5EF4-FFF2-40B4-BE49-F238E27FC236}">
                <a16:creationId xmlns:a16="http://schemas.microsoft.com/office/drawing/2014/main" id="{C04299A3-4BA6-43AA-932A-7B52E8F82710}"/>
              </a:ext>
            </a:extLst>
          </p:cNvPr>
          <p:cNvSpPr/>
          <p:nvPr/>
        </p:nvSpPr>
        <p:spPr>
          <a:xfrm>
            <a:off x="766808" y="978532"/>
            <a:ext cx="4016553" cy="2421453"/>
          </a:xfrm>
          <a:prstGeom prst="roundRect">
            <a:avLst>
              <a:gd name="adj" fmla="val 6587"/>
            </a:avLst>
          </a:prstGeom>
          <a:solidFill>
            <a:srgbClr val="FFEDAA"/>
          </a:solidFill>
          <a:ln w="3810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endParaRPr>
          </a:p>
          <a:p>
            <a:pPr algn="ctr"/>
            <a:endParaRPr lang="en-GB" sz="1600" dirty="0">
              <a:solidFill>
                <a:schemeClr val="tx1"/>
              </a:solidFill>
              <a:latin typeface="Twinkl" pitchFamily="2" charset="0"/>
            </a:endParaRPr>
          </a:p>
        </p:txBody>
      </p:sp>
      <p:sp>
        <p:nvSpPr>
          <p:cNvPr id="133" name="Reveal Answer 3">
            <a:extLst>
              <a:ext uri="{FF2B5EF4-FFF2-40B4-BE49-F238E27FC236}">
                <a16:creationId xmlns:a16="http://schemas.microsoft.com/office/drawing/2014/main" id="{8FBB483B-6CAD-4FB2-9F35-A276B1CBBAC2}"/>
              </a:ext>
            </a:extLst>
          </p:cNvPr>
          <p:cNvSpPr/>
          <p:nvPr/>
        </p:nvSpPr>
        <p:spPr>
          <a:xfrm>
            <a:off x="6965576" y="869180"/>
            <a:ext cx="1147908" cy="259580"/>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sp>
        <p:nvSpPr>
          <p:cNvPr id="134" name="Reveal Answer 1">
            <a:extLst>
              <a:ext uri="{FF2B5EF4-FFF2-40B4-BE49-F238E27FC236}">
                <a16:creationId xmlns:a16="http://schemas.microsoft.com/office/drawing/2014/main" id="{F06E891F-7983-4F07-93BC-3A799C9B3136}"/>
              </a:ext>
            </a:extLst>
          </p:cNvPr>
          <p:cNvSpPr/>
          <p:nvPr/>
        </p:nvSpPr>
        <p:spPr>
          <a:xfrm>
            <a:off x="3412111" y="875595"/>
            <a:ext cx="1147907" cy="254327"/>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anchor="ctr">
            <a:noAutofit/>
          </a:bodyPr>
          <a:lstStyle/>
          <a:p>
            <a:pPr algn="ctr" eaLnBrk="1" fontAlgn="auto" hangingPunct="1">
              <a:spcBef>
                <a:spcPts val="0"/>
              </a:spcBef>
              <a:spcAft>
                <a:spcPts val="0"/>
              </a:spcAft>
              <a:defRPr/>
            </a:pPr>
            <a:r>
              <a:rPr lang="en-GB" sz="1000" b="1" dirty="0"/>
              <a:t>Answers</a:t>
            </a:r>
          </a:p>
        </p:txBody>
      </p:sp>
      <p:sp>
        <p:nvSpPr>
          <p:cNvPr id="135" name="Reveal Answer 2">
            <a:extLst>
              <a:ext uri="{FF2B5EF4-FFF2-40B4-BE49-F238E27FC236}">
                <a16:creationId xmlns:a16="http://schemas.microsoft.com/office/drawing/2014/main" id="{A3ED4E89-7F82-4510-B91D-455B2E08E745}"/>
              </a:ext>
            </a:extLst>
          </p:cNvPr>
          <p:cNvSpPr/>
          <p:nvPr/>
        </p:nvSpPr>
        <p:spPr>
          <a:xfrm>
            <a:off x="3322594" y="3440866"/>
            <a:ext cx="1147907" cy="254792"/>
          </a:xfrm>
          <a:prstGeom prst="roundRect">
            <a:avLst>
              <a:gd name="adj" fmla="val 50000"/>
            </a:avLst>
          </a:prstGeom>
          <a:solidFill>
            <a:srgbClr val="643C9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000" b="1" dirty="0"/>
              <a:t>Answers</a:t>
            </a:r>
          </a:p>
        </p:txBody>
      </p:sp>
      <p:grpSp>
        <p:nvGrpSpPr>
          <p:cNvPr id="136" name="Group 135">
            <a:extLst>
              <a:ext uri="{FF2B5EF4-FFF2-40B4-BE49-F238E27FC236}">
                <a16:creationId xmlns:a16="http://schemas.microsoft.com/office/drawing/2014/main" id="{BA729B2F-4540-40D8-812B-C9D25445A89A}"/>
              </a:ext>
            </a:extLst>
          </p:cNvPr>
          <p:cNvGrpSpPr/>
          <p:nvPr/>
        </p:nvGrpSpPr>
        <p:grpSpPr>
          <a:xfrm>
            <a:off x="4300924" y="3257988"/>
            <a:ext cx="542152" cy="743383"/>
            <a:chOff x="4300924" y="3191812"/>
            <a:chExt cx="542152" cy="743383"/>
          </a:xfrm>
        </p:grpSpPr>
        <p:sp>
          <p:nvSpPr>
            <p:cNvPr id="137" name="Oval 136">
              <a:extLst>
                <a:ext uri="{FF2B5EF4-FFF2-40B4-BE49-F238E27FC236}">
                  <a16:creationId xmlns:a16="http://schemas.microsoft.com/office/drawing/2014/main" id="{804F2A34-9CC5-4796-8208-45584D945B14}"/>
                </a:ext>
              </a:extLst>
            </p:cNvPr>
            <p:cNvSpPr/>
            <p:nvPr/>
          </p:nvSpPr>
          <p:spPr>
            <a:xfrm>
              <a:off x="4300924" y="3317291"/>
              <a:ext cx="542152" cy="542152"/>
            </a:xfrm>
            <a:prstGeom prst="ellipse">
              <a:avLst/>
            </a:prstGeom>
            <a:solidFill>
              <a:schemeClr val="bg1"/>
            </a:solidFill>
            <a:ln w="19050">
              <a:solidFill>
                <a:srgbClr val="E94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8" name="Picture 137">
              <a:extLst>
                <a:ext uri="{FF2B5EF4-FFF2-40B4-BE49-F238E27FC236}">
                  <a16:creationId xmlns:a16="http://schemas.microsoft.com/office/drawing/2014/main" id="{D869A940-5462-4BB6-B5D6-2EB7B85A67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324" y="3191812"/>
              <a:ext cx="296597" cy="743383"/>
            </a:xfrm>
            <a:prstGeom prst="rect">
              <a:avLst/>
            </a:prstGeom>
          </p:spPr>
        </p:pic>
      </p:grpSp>
      <p:pic>
        <p:nvPicPr>
          <p:cNvPr id="139" name="Picture 13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59667" y="1698455"/>
            <a:ext cx="543501" cy="491818"/>
          </a:xfrm>
          <a:prstGeom prst="rect">
            <a:avLst/>
          </a:prstGeom>
        </p:spPr>
      </p:pic>
      <p:pic>
        <p:nvPicPr>
          <p:cNvPr id="140" name="Picture 13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239018" y="1700866"/>
            <a:ext cx="540837" cy="489407"/>
          </a:xfrm>
          <a:prstGeom prst="rect">
            <a:avLst/>
          </a:prstGeom>
        </p:spPr>
      </p:pic>
      <p:pic>
        <p:nvPicPr>
          <p:cNvPr id="141" name="Picture 140"/>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38124" y="2801105"/>
            <a:ext cx="562113" cy="508660"/>
          </a:xfrm>
          <a:prstGeom prst="rect">
            <a:avLst/>
          </a:prstGeom>
        </p:spPr>
      </p:pic>
      <p:pic>
        <p:nvPicPr>
          <p:cNvPr id="142" name="Picture 141"/>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111089" y="2801105"/>
            <a:ext cx="562113" cy="508660"/>
          </a:xfrm>
          <a:prstGeom prst="rect">
            <a:avLst/>
          </a:prstGeom>
        </p:spPr>
      </p:pic>
      <p:pic>
        <p:nvPicPr>
          <p:cNvPr id="143" name="Picture 14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785404" y="2798864"/>
            <a:ext cx="562113" cy="508660"/>
          </a:xfrm>
          <a:prstGeom prst="rect">
            <a:avLst/>
          </a:prstGeom>
        </p:spPr>
      </p:pic>
      <p:pic>
        <p:nvPicPr>
          <p:cNvPr id="144" name="Picture 14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3458369" y="2790539"/>
            <a:ext cx="562113" cy="508660"/>
          </a:xfrm>
          <a:prstGeom prst="rect">
            <a:avLst/>
          </a:prstGeom>
        </p:spPr>
      </p:pic>
      <p:pic>
        <p:nvPicPr>
          <p:cNvPr id="145" name="Picture 14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61704" y="1698455"/>
            <a:ext cx="562113" cy="508660"/>
          </a:xfrm>
          <a:prstGeom prst="rect">
            <a:avLst/>
          </a:prstGeom>
        </p:spPr>
      </p:pic>
      <p:sp>
        <p:nvSpPr>
          <p:cNvPr id="146" name="TextBox 145"/>
          <p:cNvSpPr txBox="1"/>
          <p:nvPr/>
        </p:nvSpPr>
        <p:spPr>
          <a:xfrm>
            <a:off x="870783" y="2204507"/>
            <a:ext cx="3758268" cy="584775"/>
          </a:xfrm>
          <a:prstGeom prst="rect">
            <a:avLst/>
          </a:prstGeom>
          <a:noFill/>
        </p:spPr>
        <p:txBody>
          <a:bodyPr wrap="square" rtlCol="0">
            <a:spAutoFit/>
          </a:bodyPr>
          <a:lstStyle/>
          <a:p>
            <a:pPr algn="ctr"/>
            <a:r>
              <a:rPr lang="en-GB" sz="1600" dirty="0"/>
              <a:t>Count out 4 cubes. Take 3 away. How many are left?</a:t>
            </a:r>
          </a:p>
        </p:txBody>
      </p:sp>
      <p:sp>
        <p:nvSpPr>
          <p:cNvPr id="147" name="TextBox 146"/>
          <p:cNvSpPr txBox="1"/>
          <p:nvPr/>
        </p:nvSpPr>
        <p:spPr>
          <a:xfrm>
            <a:off x="853231" y="3634642"/>
            <a:ext cx="3536572" cy="584775"/>
          </a:xfrm>
          <a:prstGeom prst="rect">
            <a:avLst/>
          </a:prstGeom>
          <a:noFill/>
        </p:spPr>
        <p:txBody>
          <a:bodyPr wrap="square" rtlCol="0">
            <a:spAutoFit/>
          </a:bodyPr>
          <a:lstStyle/>
          <a:p>
            <a:pPr algn="ctr"/>
            <a:r>
              <a:rPr lang="en-GB" sz="1600" dirty="0"/>
              <a:t>Count out 7 cubes. Take 4 away. How many are left?</a:t>
            </a:r>
          </a:p>
        </p:txBody>
      </p:sp>
      <p:sp>
        <p:nvSpPr>
          <p:cNvPr id="148" name="TextBox 147"/>
          <p:cNvSpPr txBox="1"/>
          <p:nvPr/>
        </p:nvSpPr>
        <p:spPr>
          <a:xfrm>
            <a:off x="4960395" y="1131101"/>
            <a:ext cx="3295466" cy="861774"/>
          </a:xfrm>
          <a:prstGeom prst="rect">
            <a:avLst/>
          </a:prstGeom>
          <a:noFill/>
        </p:spPr>
        <p:txBody>
          <a:bodyPr wrap="square" rtlCol="0">
            <a:spAutoFit/>
          </a:bodyPr>
          <a:lstStyle/>
          <a:p>
            <a:pPr marL="0" indent="0" algn="ctr">
              <a:buNone/>
            </a:pPr>
            <a:r>
              <a:rPr lang="en-GB" sz="1600" dirty="0"/>
              <a:t>Count out 20 cubes. Take 16 away. How many are left?</a:t>
            </a:r>
          </a:p>
          <a:p>
            <a:pPr algn="ctr"/>
            <a:endParaRPr lang="en-GB" dirty="0"/>
          </a:p>
        </p:txBody>
      </p:sp>
      <p:pic>
        <p:nvPicPr>
          <p:cNvPr id="149" name="Picture 14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84281" y="1762133"/>
            <a:ext cx="411640" cy="372496"/>
          </a:xfrm>
          <a:prstGeom prst="rect">
            <a:avLst/>
          </a:prstGeom>
        </p:spPr>
      </p:pic>
      <p:pic>
        <p:nvPicPr>
          <p:cNvPr id="150" name="Picture 14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46221" y="1762133"/>
            <a:ext cx="411640" cy="372496"/>
          </a:xfrm>
          <a:prstGeom prst="rect">
            <a:avLst/>
          </a:prstGeom>
        </p:spPr>
      </p:pic>
      <p:pic>
        <p:nvPicPr>
          <p:cNvPr id="151" name="Picture 15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16612" y="1757131"/>
            <a:ext cx="411640" cy="372496"/>
          </a:xfrm>
          <a:prstGeom prst="rect">
            <a:avLst/>
          </a:prstGeom>
        </p:spPr>
      </p:pic>
      <p:pic>
        <p:nvPicPr>
          <p:cNvPr id="152" name="Picture 15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87003" y="1760182"/>
            <a:ext cx="411640" cy="372496"/>
          </a:xfrm>
          <a:prstGeom prst="rect">
            <a:avLst/>
          </a:prstGeom>
        </p:spPr>
      </p:pic>
      <p:pic>
        <p:nvPicPr>
          <p:cNvPr id="153" name="Picture 15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45809" y="1760150"/>
            <a:ext cx="411640" cy="372496"/>
          </a:xfrm>
          <a:prstGeom prst="rect">
            <a:avLst/>
          </a:prstGeom>
        </p:spPr>
      </p:pic>
      <p:pic>
        <p:nvPicPr>
          <p:cNvPr id="154" name="Picture 15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99207" y="1768620"/>
            <a:ext cx="411640" cy="372496"/>
          </a:xfrm>
          <a:prstGeom prst="rect">
            <a:avLst/>
          </a:prstGeom>
        </p:spPr>
      </p:pic>
      <p:pic>
        <p:nvPicPr>
          <p:cNvPr id="155" name="Picture 15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2066" y="1768620"/>
            <a:ext cx="411640" cy="372496"/>
          </a:xfrm>
          <a:prstGeom prst="rect">
            <a:avLst/>
          </a:prstGeom>
        </p:spPr>
      </p:pic>
      <p:pic>
        <p:nvPicPr>
          <p:cNvPr id="156" name="Picture 15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21986" y="2241042"/>
            <a:ext cx="411640" cy="372496"/>
          </a:xfrm>
          <a:prstGeom prst="rect">
            <a:avLst/>
          </a:prstGeom>
        </p:spPr>
      </p:pic>
      <p:pic>
        <p:nvPicPr>
          <p:cNvPr id="157" name="Picture 15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83926" y="2241042"/>
            <a:ext cx="411640" cy="372496"/>
          </a:xfrm>
          <a:prstGeom prst="rect">
            <a:avLst/>
          </a:prstGeom>
        </p:spPr>
      </p:pic>
      <p:pic>
        <p:nvPicPr>
          <p:cNvPr id="158" name="Picture 15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54317" y="2236040"/>
            <a:ext cx="411640" cy="372496"/>
          </a:xfrm>
          <a:prstGeom prst="rect">
            <a:avLst/>
          </a:prstGeom>
        </p:spPr>
      </p:pic>
      <p:pic>
        <p:nvPicPr>
          <p:cNvPr id="159" name="Picture 15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24708" y="2239091"/>
            <a:ext cx="411640" cy="372496"/>
          </a:xfrm>
          <a:prstGeom prst="rect">
            <a:avLst/>
          </a:prstGeom>
        </p:spPr>
      </p:pic>
      <p:pic>
        <p:nvPicPr>
          <p:cNvPr id="160" name="Picture 15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83514" y="2239059"/>
            <a:ext cx="411640" cy="372496"/>
          </a:xfrm>
          <a:prstGeom prst="rect">
            <a:avLst/>
          </a:prstGeom>
        </p:spPr>
      </p:pic>
      <p:pic>
        <p:nvPicPr>
          <p:cNvPr id="161" name="Picture 16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36912" y="2247529"/>
            <a:ext cx="411640" cy="372496"/>
          </a:xfrm>
          <a:prstGeom prst="rect">
            <a:avLst/>
          </a:prstGeom>
        </p:spPr>
      </p:pic>
      <p:pic>
        <p:nvPicPr>
          <p:cNvPr id="162" name="Picture 16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99771" y="2247529"/>
            <a:ext cx="411640" cy="372496"/>
          </a:xfrm>
          <a:prstGeom prst="rect">
            <a:avLst/>
          </a:prstGeom>
        </p:spPr>
      </p:pic>
      <p:pic>
        <p:nvPicPr>
          <p:cNvPr id="163" name="Picture 16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84281" y="2712031"/>
            <a:ext cx="411640" cy="372496"/>
          </a:xfrm>
          <a:prstGeom prst="rect">
            <a:avLst/>
          </a:prstGeom>
        </p:spPr>
      </p:pic>
      <p:pic>
        <p:nvPicPr>
          <p:cNvPr id="164" name="Picture 16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46221" y="2712031"/>
            <a:ext cx="411640" cy="372496"/>
          </a:xfrm>
          <a:prstGeom prst="rect">
            <a:avLst/>
          </a:prstGeom>
        </p:spPr>
      </p:pic>
      <p:pic>
        <p:nvPicPr>
          <p:cNvPr id="165" name="Picture 16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16612" y="2707029"/>
            <a:ext cx="411640" cy="372496"/>
          </a:xfrm>
          <a:prstGeom prst="rect">
            <a:avLst/>
          </a:prstGeom>
        </p:spPr>
      </p:pic>
      <p:pic>
        <p:nvPicPr>
          <p:cNvPr id="166" name="Picture 16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87003" y="2710080"/>
            <a:ext cx="411640" cy="372496"/>
          </a:xfrm>
          <a:prstGeom prst="rect">
            <a:avLst/>
          </a:prstGeom>
        </p:spPr>
      </p:pic>
      <p:pic>
        <p:nvPicPr>
          <p:cNvPr id="167" name="Picture 16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45809" y="2710048"/>
            <a:ext cx="411640" cy="372496"/>
          </a:xfrm>
          <a:prstGeom prst="rect">
            <a:avLst/>
          </a:prstGeom>
        </p:spPr>
      </p:pic>
      <p:pic>
        <p:nvPicPr>
          <p:cNvPr id="168" name="Picture 16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99207" y="2718518"/>
            <a:ext cx="411640" cy="372496"/>
          </a:xfrm>
          <a:prstGeom prst="rect">
            <a:avLst/>
          </a:prstGeom>
        </p:spPr>
      </p:pic>
      <p:pic>
        <p:nvPicPr>
          <p:cNvPr id="169" name="Picture 16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82265" y="4351751"/>
            <a:ext cx="411640" cy="372496"/>
          </a:xfrm>
          <a:prstGeom prst="rect">
            <a:avLst/>
          </a:prstGeom>
        </p:spPr>
      </p:pic>
      <p:pic>
        <p:nvPicPr>
          <p:cNvPr id="170" name="Picture 16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44205" y="4351751"/>
            <a:ext cx="411640" cy="372496"/>
          </a:xfrm>
          <a:prstGeom prst="rect">
            <a:avLst/>
          </a:prstGeom>
        </p:spPr>
      </p:pic>
      <p:pic>
        <p:nvPicPr>
          <p:cNvPr id="171" name="Picture 17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14596" y="4346749"/>
            <a:ext cx="411640" cy="372496"/>
          </a:xfrm>
          <a:prstGeom prst="rect">
            <a:avLst/>
          </a:prstGeom>
        </p:spPr>
      </p:pic>
      <p:pic>
        <p:nvPicPr>
          <p:cNvPr id="172" name="Picture 17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84987" y="4349800"/>
            <a:ext cx="411640" cy="372496"/>
          </a:xfrm>
          <a:prstGeom prst="rect">
            <a:avLst/>
          </a:prstGeom>
        </p:spPr>
      </p:pic>
      <p:pic>
        <p:nvPicPr>
          <p:cNvPr id="173" name="Picture 17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43793" y="4349768"/>
            <a:ext cx="411640" cy="372496"/>
          </a:xfrm>
          <a:prstGeom prst="rect">
            <a:avLst/>
          </a:prstGeom>
        </p:spPr>
      </p:pic>
      <p:pic>
        <p:nvPicPr>
          <p:cNvPr id="174" name="Picture 17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97191" y="4358238"/>
            <a:ext cx="411640" cy="372496"/>
          </a:xfrm>
          <a:prstGeom prst="rect">
            <a:avLst/>
          </a:prstGeom>
        </p:spPr>
      </p:pic>
      <p:pic>
        <p:nvPicPr>
          <p:cNvPr id="175" name="Picture 17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60050" y="4358238"/>
            <a:ext cx="411640" cy="372496"/>
          </a:xfrm>
          <a:prstGeom prst="rect">
            <a:avLst/>
          </a:prstGeom>
        </p:spPr>
      </p:pic>
      <p:pic>
        <p:nvPicPr>
          <p:cNvPr id="176" name="Picture 17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119970" y="4830660"/>
            <a:ext cx="411640" cy="372496"/>
          </a:xfrm>
          <a:prstGeom prst="rect">
            <a:avLst/>
          </a:prstGeom>
        </p:spPr>
      </p:pic>
      <p:pic>
        <p:nvPicPr>
          <p:cNvPr id="177" name="Picture 17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81910" y="4830660"/>
            <a:ext cx="411640" cy="372496"/>
          </a:xfrm>
          <a:prstGeom prst="rect">
            <a:avLst/>
          </a:prstGeom>
        </p:spPr>
      </p:pic>
      <p:pic>
        <p:nvPicPr>
          <p:cNvPr id="178" name="Picture 17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52301" y="4825658"/>
            <a:ext cx="411640" cy="372496"/>
          </a:xfrm>
          <a:prstGeom prst="rect">
            <a:avLst/>
          </a:prstGeom>
        </p:spPr>
      </p:pic>
      <p:pic>
        <p:nvPicPr>
          <p:cNvPr id="179" name="Picture 17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522692" y="4828709"/>
            <a:ext cx="411640" cy="372496"/>
          </a:xfrm>
          <a:prstGeom prst="rect">
            <a:avLst/>
          </a:prstGeom>
        </p:spPr>
      </p:pic>
      <p:pic>
        <p:nvPicPr>
          <p:cNvPr id="180" name="Picture 17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81498" y="4828677"/>
            <a:ext cx="411640" cy="372496"/>
          </a:xfrm>
          <a:prstGeom prst="rect">
            <a:avLst/>
          </a:prstGeom>
        </p:spPr>
      </p:pic>
      <p:pic>
        <p:nvPicPr>
          <p:cNvPr id="181" name="Picture 18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434896" y="4837147"/>
            <a:ext cx="411640" cy="372496"/>
          </a:xfrm>
          <a:prstGeom prst="rect">
            <a:avLst/>
          </a:prstGeom>
        </p:spPr>
      </p:pic>
      <p:pic>
        <p:nvPicPr>
          <p:cNvPr id="182" name="Picture 18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97755" y="4837147"/>
            <a:ext cx="411640" cy="372496"/>
          </a:xfrm>
          <a:prstGeom prst="rect">
            <a:avLst/>
          </a:prstGeom>
        </p:spPr>
      </p:pic>
      <p:pic>
        <p:nvPicPr>
          <p:cNvPr id="183" name="Picture 18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82265" y="5301649"/>
            <a:ext cx="411640" cy="372496"/>
          </a:xfrm>
          <a:prstGeom prst="rect">
            <a:avLst/>
          </a:prstGeom>
        </p:spPr>
      </p:pic>
      <p:pic>
        <p:nvPicPr>
          <p:cNvPr id="184" name="Picture 18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544205" y="5301649"/>
            <a:ext cx="411640" cy="372496"/>
          </a:xfrm>
          <a:prstGeom prst="rect">
            <a:avLst/>
          </a:prstGeom>
        </p:spPr>
      </p:pic>
      <p:pic>
        <p:nvPicPr>
          <p:cNvPr id="185" name="Picture 18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014596" y="5296647"/>
            <a:ext cx="411640" cy="372496"/>
          </a:xfrm>
          <a:prstGeom prst="rect">
            <a:avLst/>
          </a:prstGeom>
        </p:spPr>
      </p:pic>
      <p:pic>
        <p:nvPicPr>
          <p:cNvPr id="186" name="Picture 18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484987" y="5299698"/>
            <a:ext cx="411640" cy="372496"/>
          </a:xfrm>
          <a:prstGeom prst="rect">
            <a:avLst/>
          </a:prstGeom>
        </p:spPr>
      </p:pic>
      <p:pic>
        <p:nvPicPr>
          <p:cNvPr id="187" name="Picture 18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6943793" y="5299666"/>
            <a:ext cx="411640" cy="372496"/>
          </a:xfrm>
          <a:prstGeom prst="rect">
            <a:avLst/>
          </a:prstGeom>
        </p:spPr>
      </p:pic>
      <p:pic>
        <p:nvPicPr>
          <p:cNvPr id="188" name="Picture 18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97191" y="5308136"/>
            <a:ext cx="411640" cy="372496"/>
          </a:xfrm>
          <a:prstGeom prst="rect">
            <a:avLst/>
          </a:prstGeom>
        </p:spPr>
      </p:pic>
      <p:sp>
        <p:nvSpPr>
          <p:cNvPr id="189" name="TextBox 188"/>
          <p:cNvSpPr txBox="1"/>
          <p:nvPr/>
        </p:nvSpPr>
        <p:spPr>
          <a:xfrm>
            <a:off x="5072268" y="3624686"/>
            <a:ext cx="3258293" cy="861774"/>
          </a:xfrm>
          <a:prstGeom prst="rect">
            <a:avLst/>
          </a:prstGeom>
          <a:noFill/>
        </p:spPr>
        <p:txBody>
          <a:bodyPr wrap="square" rtlCol="0">
            <a:spAutoFit/>
          </a:bodyPr>
          <a:lstStyle/>
          <a:p>
            <a:pPr marL="0" indent="0" algn="ctr">
              <a:buNone/>
            </a:pPr>
            <a:r>
              <a:rPr lang="en-GB" sz="1600" dirty="0"/>
              <a:t>Count out 20 cubes. Take 8 away. How many are left?</a:t>
            </a:r>
          </a:p>
          <a:p>
            <a:pPr algn="ctr"/>
            <a:endParaRPr lang="en-GB" dirty="0"/>
          </a:p>
        </p:txBody>
      </p:sp>
      <p:pic>
        <p:nvPicPr>
          <p:cNvPr id="190" name="Picture 18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23963" y="5178416"/>
            <a:ext cx="411640" cy="372496"/>
          </a:xfrm>
          <a:prstGeom prst="rect">
            <a:avLst/>
          </a:prstGeom>
        </p:spPr>
      </p:pic>
      <p:pic>
        <p:nvPicPr>
          <p:cNvPr id="191" name="Picture 190"/>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46776" y="5178416"/>
            <a:ext cx="411640" cy="372496"/>
          </a:xfrm>
          <a:prstGeom prst="rect">
            <a:avLst/>
          </a:prstGeom>
        </p:spPr>
      </p:pic>
      <p:pic>
        <p:nvPicPr>
          <p:cNvPr id="192" name="Picture 19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86507" y="5173414"/>
            <a:ext cx="411640" cy="372496"/>
          </a:xfrm>
          <a:prstGeom prst="rect">
            <a:avLst/>
          </a:prstGeom>
        </p:spPr>
      </p:pic>
      <p:pic>
        <p:nvPicPr>
          <p:cNvPr id="193" name="Picture 19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92369" y="5176465"/>
            <a:ext cx="411640" cy="372496"/>
          </a:xfrm>
          <a:prstGeom prst="rect">
            <a:avLst/>
          </a:prstGeom>
        </p:spPr>
      </p:pic>
      <p:pic>
        <p:nvPicPr>
          <p:cNvPr id="194" name="Picture 19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86646" y="5176433"/>
            <a:ext cx="411640" cy="372496"/>
          </a:xfrm>
          <a:prstGeom prst="rect">
            <a:avLst/>
          </a:prstGeom>
        </p:spPr>
      </p:pic>
      <p:sp>
        <p:nvSpPr>
          <p:cNvPr id="195" name="TextBox 194"/>
          <p:cNvSpPr txBox="1"/>
          <p:nvPr/>
        </p:nvSpPr>
        <p:spPr>
          <a:xfrm>
            <a:off x="973961" y="1065663"/>
            <a:ext cx="3329007" cy="861774"/>
          </a:xfrm>
          <a:prstGeom prst="rect">
            <a:avLst/>
          </a:prstGeom>
          <a:noFill/>
        </p:spPr>
        <p:txBody>
          <a:bodyPr wrap="square" rtlCol="0">
            <a:spAutoFit/>
          </a:bodyPr>
          <a:lstStyle/>
          <a:p>
            <a:pPr algn="ctr"/>
            <a:r>
              <a:rPr lang="en-GB" sz="1600" dirty="0"/>
              <a:t>Count out 3 cubes. Take 1 away. How many are left?</a:t>
            </a:r>
          </a:p>
          <a:p>
            <a:endParaRPr lang="en-GB" dirty="0"/>
          </a:p>
        </p:txBody>
      </p:sp>
      <p:pic>
        <p:nvPicPr>
          <p:cNvPr id="196" name="Picture 19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223963" y="5587917"/>
            <a:ext cx="411640" cy="372496"/>
          </a:xfrm>
          <a:prstGeom prst="rect">
            <a:avLst/>
          </a:prstGeom>
        </p:spPr>
      </p:pic>
      <p:pic>
        <p:nvPicPr>
          <p:cNvPr id="197" name="Picture 19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846776" y="5587917"/>
            <a:ext cx="411640" cy="372496"/>
          </a:xfrm>
          <a:prstGeom prst="rect">
            <a:avLst/>
          </a:prstGeom>
        </p:spPr>
      </p:pic>
      <p:pic>
        <p:nvPicPr>
          <p:cNvPr id="198" name="Picture 19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486507" y="5582915"/>
            <a:ext cx="411640" cy="372496"/>
          </a:xfrm>
          <a:prstGeom prst="rect">
            <a:avLst/>
          </a:prstGeom>
        </p:spPr>
      </p:pic>
      <p:pic>
        <p:nvPicPr>
          <p:cNvPr id="199" name="Picture 198"/>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092369" y="5585966"/>
            <a:ext cx="411640" cy="372496"/>
          </a:xfrm>
          <a:prstGeom prst="rect">
            <a:avLst/>
          </a:prstGeom>
        </p:spPr>
      </p:pic>
      <p:pic>
        <p:nvPicPr>
          <p:cNvPr id="200" name="Picture 19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686646" y="5585934"/>
            <a:ext cx="411640" cy="372496"/>
          </a:xfrm>
          <a:prstGeom prst="rect">
            <a:avLst/>
          </a:prstGeom>
        </p:spPr>
      </p:pic>
      <p:sp>
        <p:nvSpPr>
          <p:cNvPr id="201" name="TextBox 200"/>
          <p:cNvSpPr txBox="1"/>
          <p:nvPr/>
        </p:nvSpPr>
        <p:spPr>
          <a:xfrm>
            <a:off x="805395" y="4615599"/>
            <a:ext cx="3956077" cy="584775"/>
          </a:xfrm>
          <a:prstGeom prst="rect">
            <a:avLst/>
          </a:prstGeom>
          <a:noFill/>
        </p:spPr>
        <p:txBody>
          <a:bodyPr wrap="square" rtlCol="0">
            <a:spAutoFit/>
          </a:bodyPr>
          <a:lstStyle/>
          <a:p>
            <a:pPr algn="ctr"/>
            <a:r>
              <a:rPr lang="en-GB" sz="1600" dirty="0"/>
              <a:t>Count out 10 cubes. Take 6 away. How many are left?</a:t>
            </a:r>
          </a:p>
        </p:txBody>
      </p:sp>
      <p:pic>
        <p:nvPicPr>
          <p:cNvPr id="202" name="Picture 201"/>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97785" y="4217780"/>
            <a:ext cx="411640" cy="372496"/>
          </a:xfrm>
          <a:prstGeom prst="rect">
            <a:avLst/>
          </a:prstGeom>
        </p:spPr>
      </p:pic>
      <p:pic>
        <p:nvPicPr>
          <p:cNvPr id="203" name="Picture 20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10684" y="4228178"/>
            <a:ext cx="411640" cy="372496"/>
          </a:xfrm>
          <a:prstGeom prst="rect">
            <a:avLst/>
          </a:prstGeom>
        </p:spPr>
      </p:pic>
      <p:pic>
        <p:nvPicPr>
          <p:cNvPr id="204" name="Picture 20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89561" y="4228178"/>
            <a:ext cx="411640" cy="372496"/>
          </a:xfrm>
          <a:prstGeom prst="rect">
            <a:avLst/>
          </a:prstGeom>
        </p:spPr>
      </p:pic>
      <p:pic>
        <p:nvPicPr>
          <p:cNvPr id="205" name="Picture 204"/>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501786" y="4228178"/>
            <a:ext cx="411640" cy="372496"/>
          </a:xfrm>
          <a:prstGeom prst="rect">
            <a:avLst/>
          </a:prstGeom>
        </p:spPr>
      </p:pic>
      <p:pic>
        <p:nvPicPr>
          <p:cNvPr id="206" name="Picture 205"/>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974855" y="4235409"/>
            <a:ext cx="411640" cy="372496"/>
          </a:xfrm>
          <a:prstGeom prst="rect">
            <a:avLst/>
          </a:prstGeom>
        </p:spPr>
      </p:pic>
      <p:pic>
        <p:nvPicPr>
          <p:cNvPr id="207" name="Picture 206"/>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446545" y="4235409"/>
            <a:ext cx="411640" cy="372496"/>
          </a:xfrm>
          <a:prstGeom prst="rect">
            <a:avLst/>
          </a:prstGeom>
        </p:spPr>
      </p:pic>
      <p:pic>
        <p:nvPicPr>
          <p:cNvPr id="208" name="Picture 207"/>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944403" y="4244143"/>
            <a:ext cx="411640" cy="372496"/>
          </a:xfrm>
          <a:prstGeom prst="rect">
            <a:avLst/>
          </a:prstGeom>
        </p:spPr>
      </p:pic>
      <p:grpSp>
        <p:nvGrpSpPr>
          <p:cNvPr id="209" name="Group 208">
            <a:extLst>
              <a:ext uri="{FF2B5EF4-FFF2-40B4-BE49-F238E27FC236}">
                <a16:creationId xmlns:a16="http://schemas.microsoft.com/office/drawing/2014/main" id="{A7CDD534-EC8B-4167-A41B-164149F977B3}"/>
              </a:ext>
            </a:extLst>
          </p:cNvPr>
          <p:cNvGrpSpPr/>
          <p:nvPr/>
        </p:nvGrpSpPr>
        <p:grpSpPr>
          <a:xfrm>
            <a:off x="4297865" y="630961"/>
            <a:ext cx="542152" cy="736017"/>
            <a:chOff x="4296724" y="622229"/>
            <a:chExt cx="542152" cy="736017"/>
          </a:xfrm>
        </p:grpSpPr>
        <p:sp>
          <p:nvSpPr>
            <p:cNvPr id="210" name="Oval 209">
              <a:extLst>
                <a:ext uri="{FF2B5EF4-FFF2-40B4-BE49-F238E27FC236}">
                  <a16:creationId xmlns:a16="http://schemas.microsoft.com/office/drawing/2014/main" id="{9C5A4E15-D5A5-43E7-9C45-6C5BFB008257}"/>
                </a:ext>
              </a:extLst>
            </p:cNvPr>
            <p:cNvSpPr/>
            <p:nvPr/>
          </p:nvSpPr>
          <p:spPr>
            <a:xfrm>
              <a:off x="4296724" y="752021"/>
              <a:ext cx="542152" cy="542152"/>
            </a:xfrm>
            <a:prstGeom prst="ellipse">
              <a:avLst/>
            </a:prstGeom>
            <a:solidFill>
              <a:schemeClr val="bg1"/>
            </a:solidFill>
            <a:ln w="19050">
              <a:solidFill>
                <a:srgbClr val="F082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1" name="Picture 210">
              <a:extLst>
                <a:ext uri="{FF2B5EF4-FFF2-40B4-BE49-F238E27FC236}">
                  <a16:creationId xmlns:a16="http://schemas.microsoft.com/office/drawing/2014/main" id="{A5CE9DF3-6BEC-4552-85DB-91CD5169201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4382192" y="622229"/>
              <a:ext cx="455926" cy="736017"/>
            </a:xfrm>
            <a:prstGeom prst="rect">
              <a:avLst/>
            </a:prstGeom>
          </p:spPr>
        </p:pic>
      </p:grpSp>
      <p:grpSp>
        <p:nvGrpSpPr>
          <p:cNvPr id="212" name="Group 211">
            <a:extLst>
              <a:ext uri="{FF2B5EF4-FFF2-40B4-BE49-F238E27FC236}">
                <a16:creationId xmlns:a16="http://schemas.microsoft.com/office/drawing/2014/main" id="{06B9A3C6-0E6C-4636-BBD7-C7009F4A9021}"/>
              </a:ext>
            </a:extLst>
          </p:cNvPr>
          <p:cNvGrpSpPr/>
          <p:nvPr/>
        </p:nvGrpSpPr>
        <p:grpSpPr>
          <a:xfrm>
            <a:off x="7943906" y="707584"/>
            <a:ext cx="542152" cy="732340"/>
            <a:chOff x="7943906" y="641408"/>
            <a:chExt cx="542152" cy="732340"/>
          </a:xfrm>
        </p:grpSpPr>
        <p:sp>
          <p:nvSpPr>
            <p:cNvPr id="213" name="Oval 212">
              <a:extLst>
                <a:ext uri="{FF2B5EF4-FFF2-40B4-BE49-F238E27FC236}">
                  <a16:creationId xmlns:a16="http://schemas.microsoft.com/office/drawing/2014/main" id="{2F8F4229-BDDE-4517-8C3F-9D0F370C8A88}"/>
                </a:ext>
              </a:extLst>
            </p:cNvPr>
            <p:cNvSpPr/>
            <p:nvPr/>
          </p:nvSpPr>
          <p:spPr>
            <a:xfrm>
              <a:off x="7943906" y="743033"/>
              <a:ext cx="542152" cy="542152"/>
            </a:xfrm>
            <a:prstGeom prst="ellipse">
              <a:avLst/>
            </a:prstGeom>
            <a:solidFill>
              <a:schemeClr val="bg1"/>
            </a:solidFill>
            <a:ln w="19050">
              <a:solidFill>
                <a:srgbClr val="009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4" name="Picture 213">
              <a:extLst>
                <a:ext uri="{FF2B5EF4-FFF2-40B4-BE49-F238E27FC236}">
                  <a16:creationId xmlns:a16="http://schemas.microsoft.com/office/drawing/2014/main" id="{EC8CDBA7-DAAF-488B-8E72-C3E593E30AFA}"/>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031636" y="641408"/>
              <a:ext cx="376348" cy="732340"/>
            </a:xfrm>
            <a:prstGeom prst="rect">
              <a:avLst/>
            </a:prstGeom>
          </p:spPr>
        </p:pic>
      </p:grpSp>
      <p:sp>
        <p:nvSpPr>
          <p:cNvPr id="215" name="q1 - 5">
            <a:extLst>
              <a:ext uri="{FF2B5EF4-FFF2-40B4-BE49-F238E27FC236}">
                <a16:creationId xmlns:a16="http://schemas.microsoft.com/office/drawing/2014/main" id="{81E807AD-237D-4F8C-915B-48B70C585340}"/>
              </a:ext>
            </a:extLst>
          </p:cNvPr>
          <p:cNvSpPr>
            <a:spLocks noChangeArrowheads="1"/>
          </p:cNvSpPr>
          <p:nvPr/>
        </p:nvSpPr>
        <p:spPr bwMode="auto">
          <a:xfrm>
            <a:off x="7079919" y="2162051"/>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4</a:t>
            </a:r>
          </a:p>
        </p:txBody>
      </p:sp>
      <p:sp>
        <p:nvSpPr>
          <p:cNvPr id="216" name="q1 - 5">
            <a:extLst>
              <a:ext uri="{FF2B5EF4-FFF2-40B4-BE49-F238E27FC236}">
                <a16:creationId xmlns:a16="http://schemas.microsoft.com/office/drawing/2014/main" id="{81E807AD-237D-4F8C-915B-48B70C585340}"/>
              </a:ext>
            </a:extLst>
          </p:cNvPr>
          <p:cNvSpPr>
            <a:spLocks noChangeArrowheads="1"/>
          </p:cNvSpPr>
          <p:nvPr/>
        </p:nvSpPr>
        <p:spPr bwMode="auto">
          <a:xfrm>
            <a:off x="7096554" y="4761116"/>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12</a:t>
            </a:r>
          </a:p>
        </p:txBody>
      </p:sp>
      <p:sp>
        <p:nvSpPr>
          <p:cNvPr id="217" name="q1 - 5">
            <a:extLst>
              <a:ext uri="{FF2B5EF4-FFF2-40B4-BE49-F238E27FC236}">
                <a16:creationId xmlns:a16="http://schemas.microsoft.com/office/drawing/2014/main" id="{81E807AD-237D-4F8C-915B-48B70C585340}"/>
              </a:ext>
            </a:extLst>
          </p:cNvPr>
          <p:cNvSpPr>
            <a:spLocks noChangeArrowheads="1"/>
          </p:cNvSpPr>
          <p:nvPr/>
        </p:nvSpPr>
        <p:spPr bwMode="auto">
          <a:xfrm>
            <a:off x="3258342" y="4175046"/>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3</a:t>
            </a:r>
          </a:p>
        </p:txBody>
      </p:sp>
      <p:sp>
        <p:nvSpPr>
          <p:cNvPr id="218" name="q1 - 5">
            <a:extLst>
              <a:ext uri="{FF2B5EF4-FFF2-40B4-BE49-F238E27FC236}">
                <a16:creationId xmlns:a16="http://schemas.microsoft.com/office/drawing/2014/main" id="{81E807AD-237D-4F8C-915B-48B70C585340}"/>
              </a:ext>
            </a:extLst>
          </p:cNvPr>
          <p:cNvSpPr>
            <a:spLocks noChangeArrowheads="1"/>
          </p:cNvSpPr>
          <p:nvPr/>
        </p:nvSpPr>
        <p:spPr bwMode="auto">
          <a:xfrm>
            <a:off x="3252177" y="5306619"/>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4</a:t>
            </a:r>
          </a:p>
        </p:txBody>
      </p:sp>
      <p:sp>
        <p:nvSpPr>
          <p:cNvPr id="219" name="q1 - 5">
            <a:extLst>
              <a:ext uri="{FF2B5EF4-FFF2-40B4-BE49-F238E27FC236}">
                <a16:creationId xmlns:a16="http://schemas.microsoft.com/office/drawing/2014/main" id="{81E807AD-237D-4F8C-915B-48B70C585340}"/>
              </a:ext>
            </a:extLst>
          </p:cNvPr>
          <p:cNvSpPr>
            <a:spLocks noChangeArrowheads="1"/>
          </p:cNvSpPr>
          <p:nvPr/>
        </p:nvSpPr>
        <p:spPr bwMode="auto">
          <a:xfrm>
            <a:off x="3305860" y="2791413"/>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1</a:t>
            </a:r>
          </a:p>
        </p:txBody>
      </p:sp>
      <p:sp>
        <p:nvSpPr>
          <p:cNvPr id="220" name="q1 - 5">
            <a:extLst>
              <a:ext uri="{FF2B5EF4-FFF2-40B4-BE49-F238E27FC236}">
                <a16:creationId xmlns:a16="http://schemas.microsoft.com/office/drawing/2014/main" id="{81E807AD-237D-4F8C-915B-48B70C585340}"/>
              </a:ext>
            </a:extLst>
          </p:cNvPr>
          <p:cNvSpPr>
            <a:spLocks noChangeArrowheads="1"/>
          </p:cNvSpPr>
          <p:nvPr/>
        </p:nvSpPr>
        <p:spPr bwMode="auto">
          <a:xfrm>
            <a:off x="3245912" y="1711265"/>
            <a:ext cx="1118428"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buNone/>
            </a:pPr>
            <a:r>
              <a:rPr lang="en-GB" sz="3200" b="1" dirty="0"/>
              <a:t>2</a:t>
            </a:r>
          </a:p>
        </p:txBody>
      </p:sp>
    </p:spTree>
    <p:extLst>
      <p:ext uri="{BB962C8B-B14F-4D97-AF65-F5344CB8AC3E}">
        <p14:creationId xmlns:p14="http://schemas.microsoft.com/office/powerpoint/2010/main" val="2330540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3"/>
                                        </p:tgtEl>
                                      </p:cBhvr>
                                    </p:animEffect>
                                    <p:set>
                                      <p:cBhvr>
                                        <p:cTn id="7" dur="1" fill="hold">
                                          <p:stCondLst>
                                            <p:cond delay="499"/>
                                          </p:stCondLst>
                                        </p:cTn>
                                        <p:tgtEl>
                                          <p:spTgt spid="13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68"/>
                                        </p:tgtEl>
                                      </p:cBhvr>
                                    </p:animEffect>
                                    <p:set>
                                      <p:cBhvr>
                                        <p:cTn id="10" dur="1" fill="hold">
                                          <p:stCondLst>
                                            <p:cond delay="499"/>
                                          </p:stCondLst>
                                        </p:cTn>
                                        <p:tgtEl>
                                          <p:spTgt spid="16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66"/>
                                        </p:tgtEl>
                                      </p:cBhvr>
                                    </p:animEffect>
                                    <p:set>
                                      <p:cBhvr>
                                        <p:cTn id="13" dur="1" fill="hold">
                                          <p:stCondLst>
                                            <p:cond delay="499"/>
                                          </p:stCondLst>
                                        </p:cTn>
                                        <p:tgtEl>
                                          <p:spTgt spid="166"/>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67"/>
                                        </p:tgtEl>
                                      </p:cBhvr>
                                    </p:animEffect>
                                    <p:set>
                                      <p:cBhvr>
                                        <p:cTn id="16" dur="1" fill="hold">
                                          <p:stCondLst>
                                            <p:cond delay="499"/>
                                          </p:stCondLst>
                                        </p:cTn>
                                        <p:tgtEl>
                                          <p:spTgt spid="167"/>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65"/>
                                        </p:tgtEl>
                                      </p:cBhvr>
                                    </p:animEffect>
                                    <p:set>
                                      <p:cBhvr>
                                        <p:cTn id="19" dur="1" fill="hold">
                                          <p:stCondLst>
                                            <p:cond delay="499"/>
                                          </p:stCondLst>
                                        </p:cTn>
                                        <p:tgtEl>
                                          <p:spTgt spid="165"/>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63"/>
                                        </p:tgtEl>
                                      </p:cBhvr>
                                    </p:animEffect>
                                    <p:set>
                                      <p:cBhvr>
                                        <p:cTn id="22" dur="1" fill="hold">
                                          <p:stCondLst>
                                            <p:cond delay="499"/>
                                          </p:stCondLst>
                                        </p:cTn>
                                        <p:tgtEl>
                                          <p:spTgt spid="163"/>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56"/>
                                        </p:tgtEl>
                                      </p:cBhvr>
                                    </p:animEffect>
                                    <p:set>
                                      <p:cBhvr>
                                        <p:cTn id="25" dur="1" fill="hold">
                                          <p:stCondLst>
                                            <p:cond delay="499"/>
                                          </p:stCondLst>
                                        </p:cTn>
                                        <p:tgtEl>
                                          <p:spTgt spid="156"/>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157"/>
                                        </p:tgtEl>
                                      </p:cBhvr>
                                    </p:animEffect>
                                    <p:set>
                                      <p:cBhvr>
                                        <p:cTn id="28" dur="1" fill="hold">
                                          <p:stCondLst>
                                            <p:cond delay="499"/>
                                          </p:stCondLst>
                                        </p:cTn>
                                        <p:tgtEl>
                                          <p:spTgt spid="157"/>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64"/>
                                        </p:tgtEl>
                                      </p:cBhvr>
                                    </p:animEffect>
                                    <p:set>
                                      <p:cBhvr>
                                        <p:cTn id="31" dur="1" fill="hold">
                                          <p:stCondLst>
                                            <p:cond delay="499"/>
                                          </p:stCondLst>
                                        </p:cTn>
                                        <p:tgtEl>
                                          <p:spTgt spid="16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58"/>
                                        </p:tgtEl>
                                      </p:cBhvr>
                                    </p:animEffect>
                                    <p:set>
                                      <p:cBhvr>
                                        <p:cTn id="34" dur="1" fill="hold">
                                          <p:stCondLst>
                                            <p:cond delay="499"/>
                                          </p:stCondLst>
                                        </p:cTn>
                                        <p:tgtEl>
                                          <p:spTgt spid="158"/>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59"/>
                                        </p:tgtEl>
                                      </p:cBhvr>
                                    </p:animEffect>
                                    <p:set>
                                      <p:cBhvr>
                                        <p:cTn id="37" dur="1" fill="hold">
                                          <p:stCondLst>
                                            <p:cond delay="499"/>
                                          </p:stCondLst>
                                        </p:cTn>
                                        <p:tgtEl>
                                          <p:spTgt spid="159"/>
                                        </p:tgtEl>
                                        <p:attrNameLst>
                                          <p:attrName>style.visibility</p:attrName>
                                        </p:attrNameLst>
                                      </p:cBhvr>
                                      <p:to>
                                        <p:strVal val="hidden"/>
                                      </p:to>
                                    </p:set>
                                  </p:childTnLst>
                                </p:cTn>
                              </p:par>
                              <p:par>
                                <p:cTn id="38" presetID="9" presetClass="exit" presetSubtype="0" fill="hold" nodeType="withEffect">
                                  <p:stCondLst>
                                    <p:cond delay="0"/>
                                  </p:stCondLst>
                                  <p:childTnLst>
                                    <p:animEffect transition="out" filter="dissolve">
                                      <p:cBhvr>
                                        <p:cTn id="39" dur="500"/>
                                        <p:tgtEl>
                                          <p:spTgt spid="160"/>
                                        </p:tgtEl>
                                      </p:cBhvr>
                                    </p:animEffect>
                                    <p:set>
                                      <p:cBhvr>
                                        <p:cTn id="40" dur="1" fill="hold">
                                          <p:stCondLst>
                                            <p:cond delay="499"/>
                                          </p:stCondLst>
                                        </p:cTn>
                                        <p:tgtEl>
                                          <p:spTgt spid="160"/>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61"/>
                                        </p:tgtEl>
                                      </p:cBhvr>
                                    </p:animEffect>
                                    <p:set>
                                      <p:cBhvr>
                                        <p:cTn id="43" dur="1" fill="hold">
                                          <p:stCondLst>
                                            <p:cond delay="499"/>
                                          </p:stCondLst>
                                        </p:cTn>
                                        <p:tgtEl>
                                          <p:spTgt spid="161"/>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62"/>
                                        </p:tgtEl>
                                      </p:cBhvr>
                                    </p:animEffect>
                                    <p:set>
                                      <p:cBhvr>
                                        <p:cTn id="46" dur="1" fill="hold">
                                          <p:stCondLst>
                                            <p:cond delay="499"/>
                                          </p:stCondLst>
                                        </p:cTn>
                                        <p:tgtEl>
                                          <p:spTgt spid="162"/>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55"/>
                                        </p:tgtEl>
                                      </p:cBhvr>
                                    </p:animEffect>
                                    <p:set>
                                      <p:cBhvr>
                                        <p:cTn id="49" dur="1" fill="hold">
                                          <p:stCondLst>
                                            <p:cond delay="499"/>
                                          </p:stCondLst>
                                        </p:cTn>
                                        <p:tgtEl>
                                          <p:spTgt spid="155"/>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154"/>
                                        </p:tgtEl>
                                      </p:cBhvr>
                                    </p:animEffect>
                                    <p:set>
                                      <p:cBhvr>
                                        <p:cTn id="52" dur="1" fill="hold">
                                          <p:stCondLst>
                                            <p:cond delay="499"/>
                                          </p:stCondLst>
                                        </p:cTn>
                                        <p:tgtEl>
                                          <p:spTgt spid="154"/>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53"/>
                                        </p:tgtEl>
                                      </p:cBhvr>
                                    </p:animEffect>
                                    <p:set>
                                      <p:cBhvr>
                                        <p:cTn id="55" dur="1" fill="hold">
                                          <p:stCondLst>
                                            <p:cond delay="499"/>
                                          </p:stCondLst>
                                        </p:cTn>
                                        <p:tgtEl>
                                          <p:spTgt spid="153"/>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87"/>
                                        </p:tgtEl>
                                      </p:cBhvr>
                                    </p:animEffect>
                                    <p:set>
                                      <p:cBhvr>
                                        <p:cTn id="58" dur="1" fill="hold">
                                          <p:stCondLst>
                                            <p:cond delay="499"/>
                                          </p:stCondLst>
                                        </p:cTn>
                                        <p:tgtEl>
                                          <p:spTgt spid="187"/>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180"/>
                                        </p:tgtEl>
                                      </p:cBhvr>
                                    </p:animEffect>
                                    <p:set>
                                      <p:cBhvr>
                                        <p:cTn id="61" dur="1" fill="hold">
                                          <p:stCondLst>
                                            <p:cond delay="499"/>
                                          </p:stCondLst>
                                        </p:cTn>
                                        <p:tgtEl>
                                          <p:spTgt spid="180"/>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74"/>
                                        </p:tgtEl>
                                      </p:cBhvr>
                                    </p:animEffect>
                                    <p:set>
                                      <p:cBhvr>
                                        <p:cTn id="64" dur="1" fill="hold">
                                          <p:stCondLst>
                                            <p:cond delay="499"/>
                                          </p:stCondLst>
                                        </p:cTn>
                                        <p:tgtEl>
                                          <p:spTgt spid="174"/>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73"/>
                                        </p:tgtEl>
                                      </p:cBhvr>
                                    </p:animEffect>
                                    <p:set>
                                      <p:cBhvr>
                                        <p:cTn id="67" dur="1" fill="hold">
                                          <p:stCondLst>
                                            <p:cond delay="499"/>
                                          </p:stCondLst>
                                        </p:cTn>
                                        <p:tgtEl>
                                          <p:spTgt spid="173"/>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175"/>
                                        </p:tgtEl>
                                      </p:cBhvr>
                                    </p:animEffect>
                                    <p:set>
                                      <p:cBhvr>
                                        <p:cTn id="70" dur="1" fill="hold">
                                          <p:stCondLst>
                                            <p:cond delay="499"/>
                                          </p:stCondLst>
                                        </p:cTn>
                                        <p:tgtEl>
                                          <p:spTgt spid="175"/>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182"/>
                                        </p:tgtEl>
                                      </p:cBhvr>
                                    </p:animEffect>
                                    <p:set>
                                      <p:cBhvr>
                                        <p:cTn id="73" dur="1" fill="hold">
                                          <p:stCondLst>
                                            <p:cond delay="499"/>
                                          </p:stCondLst>
                                        </p:cTn>
                                        <p:tgtEl>
                                          <p:spTgt spid="182"/>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81"/>
                                        </p:tgtEl>
                                      </p:cBhvr>
                                    </p:animEffect>
                                    <p:set>
                                      <p:cBhvr>
                                        <p:cTn id="76" dur="1" fill="hold">
                                          <p:stCondLst>
                                            <p:cond delay="499"/>
                                          </p:stCondLst>
                                        </p:cTn>
                                        <p:tgtEl>
                                          <p:spTgt spid="181"/>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88"/>
                                        </p:tgtEl>
                                      </p:cBhvr>
                                    </p:animEffect>
                                    <p:set>
                                      <p:cBhvr>
                                        <p:cTn id="79" dur="1" fill="hold">
                                          <p:stCondLst>
                                            <p:cond delay="499"/>
                                          </p:stCondLst>
                                        </p:cTn>
                                        <p:tgtEl>
                                          <p:spTgt spid="188"/>
                                        </p:tgtEl>
                                        <p:attrNameLst>
                                          <p:attrName>style.visibility</p:attrName>
                                        </p:attrNameLst>
                                      </p:cBhvr>
                                      <p:to>
                                        <p:strVal val="hidden"/>
                                      </p:to>
                                    </p:set>
                                  </p:childTnLst>
                                </p:cTn>
                              </p:par>
                              <p:par>
                                <p:cTn id="80" presetID="9" presetClass="entr" presetSubtype="0" fill="hold" grpId="0" nodeType="withEffect">
                                  <p:stCondLst>
                                    <p:cond delay="0"/>
                                  </p:stCondLst>
                                  <p:childTnLst>
                                    <p:set>
                                      <p:cBhvr>
                                        <p:cTn id="81" dur="1" fill="hold">
                                          <p:stCondLst>
                                            <p:cond delay="0"/>
                                          </p:stCondLst>
                                        </p:cTn>
                                        <p:tgtEl>
                                          <p:spTgt spid="215"/>
                                        </p:tgtEl>
                                        <p:attrNameLst>
                                          <p:attrName>style.visibility</p:attrName>
                                        </p:attrNameLst>
                                      </p:cBhvr>
                                      <p:to>
                                        <p:strVal val="visible"/>
                                      </p:to>
                                    </p:set>
                                    <p:animEffect transition="in" filter="dissolve">
                                      <p:cBhvr>
                                        <p:cTn id="82" dur="500"/>
                                        <p:tgtEl>
                                          <p:spTgt spid="21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dissolve">
                                      <p:cBhvr>
                                        <p:cTn id="85" dur="500"/>
                                        <p:tgtEl>
                                          <p:spTgt spid="216"/>
                                        </p:tgtEl>
                                      </p:cBhvr>
                                    </p:animEffect>
                                  </p:childTnLst>
                                </p:cTn>
                              </p:par>
                            </p:childTnLst>
                          </p:cTn>
                        </p:par>
                      </p:childTnLst>
                    </p:cTn>
                  </p:par>
                </p:childTnLst>
              </p:cTn>
              <p:nextCondLst>
                <p:cond evt="onClick" delay="0">
                  <p:tgtEl>
                    <p:spTgt spid="133"/>
                  </p:tgtEl>
                </p:cond>
              </p:nextCondLst>
            </p:seq>
            <p:seq concurrent="1" nextAc="seek">
              <p:cTn id="86" restart="whenNotActive" fill="hold" evtFilter="cancelBubble" nodeType="interactiveSeq">
                <p:stCondLst>
                  <p:cond evt="onClick" delay="0">
                    <p:tgtEl>
                      <p:spTgt spid="134"/>
                    </p:tgtEl>
                  </p:cond>
                </p:stCondLst>
                <p:endSync evt="end" delay="0">
                  <p:rtn val="all"/>
                </p:endSync>
                <p:childTnLst>
                  <p:par>
                    <p:cTn id="87" fill="hold">
                      <p:stCondLst>
                        <p:cond delay="0"/>
                      </p:stCondLst>
                      <p:childTnLst>
                        <p:par>
                          <p:cTn id="88" fill="hold">
                            <p:stCondLst>
                              <p:cond delay="0"/>
                            </p:stCondLst>
                            <p:childTnLst>
                              <p:par>
                                <p:cTn id="89" presetID="9" presetClass="exit" presetSubtype="0" fill="hold" grpId="0" nodeType="clickEffect">
                                  <p:stCondLst>
                                    <p:cond delay="0"/>
                                  </p:stCondLst>
                                  <p:childTnLst>
                                    <p:animEffect transition="out" filter="dissolve">
                                      <p:cBhvr>
                                        <p:cTn id="90" dur="500"/>
                                        <p:tgtEl>
                                          <p:spTgt spid="134"/>
                                        </p:tgtEl>
                                      </p:cBhvr>
                                    </p:animEffect>
                                    <p:set>
                                      <p:cBhvr>
                                        <p:cTn id="91" dur="1" fill="hold">
                                          <p:stCondLst>
                                            <p:cond delay="499"/>
                                          </p:stCondLst>
                                        </p:cTn>
                                        <p:tgtEl>
                                          <p:spTgt spid="134"/>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140"/>
                                        </p:tgtEl>
                                      </p:cBhvr>
                                    </p:animEffect>
                                    <p:set>
                                      <p:cBhvr>
                                        <p:cTn id="94" dur="1" fill="hold">
                                          <p:stCondLst>
                                            <p:cond delay="499"/>
                                          </p:stCondLst>
                                        </p:cTn>
                                        <p:tgtEl>
                                          <p:spTgt spid="140"/>
                                        </p:tgtEl>
                                        <p:attrNameLst>
                                          <p:attrName>style.visibility</p:attrName>
                                        </p:attrNameLst>
                                      </p:cBhvr>
                                      <p:to>
                                        <p:strVal val="hidden"/>
                                      </p:to>
                                    </p:set>
                                  </p:childTnLst>
                                </p:cTn>
                              </p:par>
                              <p:par>
                                <p:cTn id="95" presetID="9" presetClass="exit" presetSubtype="0" fill="hold" nodeType="withEffect">
                                  <p:stCondLst>
                                    <p:cond delay="0"/>
                                  </p:stCondLst>
                                  <p:childTnLst>
                                    <p:animEffect transition="out" filter="dissolve">
                                      <p:cBhvr>
                                        <p:cTn id="96" dur="500"/>
                                        <p:tgtEl>
                                          <p:spTgt spid="143"/>
                                        </p:tgtEl>
                                      </p:cBhvr>
                                    </p:animEffect>
                                    <p:set>
                                      <p:cBhvr>
                                        <p:cTn id="97" dur="1" fill="hold">
                                          <p:stCondLst>
                                            <p:cond delay="499"/>
                                          </p:stCondLst>
                                        </p:cTn>
                                        <p:tgtEl>
                                          <p:spTgt spid="143"/>
                                        </p:tgtEl>
                                        <p:attrNameLst>
                                          <p:attrName>style.visibility</p:attrName>
                                        </p:attrNameLst>
                                      </p:cBhvr>
                                      <p:to>
                                        <p:strVal val="hidden"/>
                                      </p:to>
                                    </p:set>
                                  </p:childTnLst>
                                </p:cTn>
                              </p:par>
                              <p:par>
                                <p:cTn id="98" presetID="9" presetClass="exit" presetSubtype="0" fill="hold" nodeType="withEffect">
                                  <p:stCondLst>
                                    <p:cond delay="0"/>
                                  </p:stCondLst>
                                  <p:childTnLst>
                                    <p:animEffect transition="out" filter="dissolve">
                                      <p:cBhvr>
                                        <p:cTn id="99" dur="500"/>
                                        <p:tgtEl>
                                          <p:spTgt spid="144"/>
                                        </p:tgtEl>
                                      </p:cBhvr>
                                    </p:animEffect>
                                    <p:set>
                                      <p:cBhvr>
                                        <p:cTn id="100" dur="1" fill="hold">
                                          <p:stCondLst>
                                            <p:cond delay="499"/>
                                          </p:stCondLst>
                                        </p:cTn>
                                        <p:tgtEl>
                                          <p:spTgt spid="144"/>
                                        </p:tgtEl>
                                        <p:attrNameLst>
                                          <p:attrName>style.visibility</p:attrName>
                                        </p:attrNameLst>
                                      </p:cBhvr>
                                      <p:to>
                                        <p:strVal val="hidden"/>
                                      </p:to>
                                    </p:set>
                                  </p:childTnLst>
                                </p:cTn>
                              </p:par>
                              <p:par>
                                <p:cTn id="101" presetID="9" presetClass="exit" presetSubtype="0" fill="hold" nodeType="withEffect">
                                  <p:stCondLst>
                                    <p:cond delay="0"/>
                                  </p:stCondLst>
                                  <p:childTnLst>
                                    <p:animEffect transition="out" filter="dissolve">
                                      <p:cBhvr>
                                        <p:cTn id="102" dur="500"/>
                                        <p:tgtEl>
                                          <p:spTgt spid="142"/>
                                        </p:tgtEl>
                                      </p:cBhvr>
                                    </p:animEffect>
                                    <p:set>
                                      <p:cBhvr>
                                        <p:cTn id="103" dur="1" fill="hold">
                                          <p:stCondLst>
                                            <p:cond delay="499"/>
                                          </p:stCondLst>
                                        </p:cTn>
                                        <p:tgtEl>
                                          <p:spTgt spid="142"/>
                                        </p:tgtEl>
                                        <p:attrNameLst>
                                          <p:attrName>style.visibility</p:attrName>
                                        </p:attrNameLst>
                                      </p:cBhvr>
                                      <p:to>
                                        <p:strVal val="hidden"/>
                                      </p:to>
                                    </p:set>
                                  </p:childTnLst>
                                </p:cTn>
                              </p:par>
                              <p:par>
                                <p:cTn id="104" presetID="9" presetClass="entr" presetSubtype="0" fill="hold" grpId="0" nodeType="withEffect">
                                  <p:stCondLst>
                                    <p:cond delay="0"/>
                                  </p:stCondLst>
                                  <p:childTnLst>
                                    <p:set>
                                      <p:cBhvr>
                                        <p:cTn id="105" dur="1" fill="hold">
                                          <p:stCondLst>
                                            <p:cond delay="0"/>
                                          </p:stCondLst>
                                        </p:cTn>
                                        <p:tgtEl>
                                          <p:spTgt spid="219"/>
                                        </p:tgtEl>
                                        <p:attrNameLst>
                                          <p:attrName>style.visibility</p:attrName>
                                        </p:attrNameLst>
                                      </p:cBhvr>
                                      <p:to>
                                        <p:strVal val="visible"/>
                                      </p:to>
                                    </p:set>
                                    <p:animEffect transition="in" filter="dissolve">
                                      <p:cBhvr>
                                        <p:cTn id="106" dur="500"/>
                                        <p:tgtEl>
                                          <p:spTgt spid="219"/>
                                        </p:tgtEl>
                                      </p:cBhvr>
                                    </p:animEffect>
                                  </p:childTnLst>
                                </p:cTn>
                              </p:par>
                              <p:par>
                                <p:cTn id="107" presetID="9" presetClass="entr" presetSubtype="0" fill="hold" grpId="0" nodeType="withEffect">
                                  <p:stCondLst>
                                    <p:cond delay="0"/>
                                  </p:stCondLst>
                                  <p:childTnLst>
                                    <p:set>
                                      <p:cBhvr>
                                        <p:cTn id="108" dur="1" fill="hold">
                                          <p:stCondLst>
                                            <p:cond delay="0"/>
                                          </p:stCondLst>
                                        </p:cTn>
                                        <p:tgtEl>
                                          <p:spTgt spid="220"/>
                                        </p:tgtEl>
                                        <p:attrNameLst>
                                          <p:attrName>style.visibility</p:attrName>
                                        </p:attrNameLst>
                                      </p:cBhvr>
                                      <p:to>
                                        <p:strVal val="visible"/>
                                      </p:to>
                                    </p:set>
                                    <p:animEffect transition="in" filter="dissolve">
                                      <p:cBhvr>
                                        <p:cTn id="109" dur="500"/>
                                        <p:tgtEl>
                                          <p:spTgt spid="220"/>
                                        </p:tgtEl>
                                      </p:cBhvr>
                                    </p:animEffect>
                                  </p:childTnLst>
                                </p:cTn>
                              </p:par>
                            </p:childTnLst>
                          </p:cTn>
                        </p:par>
                      </p:childTnLst>
                    </p:cTn>
                  </p:par>
                </p:childTnLst>
              </p:cTn>
              <p:nextCondLst>
                <p:cond evt="onClick" delay="0">
                  <p:tgtEl>
                    <p:spTgt spid="134"/>
                  </p:tgtEl>
                </p:cond>
              </p:nextCondLst>
            </p:seq>
            <p:seq concurrent="1" nextAc="seek">
              <p:cTn id="110" restart="whenNotActive" fill="hold" evtFilter="cancelBubble" nodeType="interactiveSeq">
                <p:stCondLst>
                  <p:cond evt="onClick" delay="0">
                    <p:tgtEl>
                      <p:spTgt spid="135"/>
                    </p:tgtEl>
                  </p:cond>
                </p:stCondLst>
                <p:endSync evt="end" delay="0">
                  <p:rtn val="all"/>
                </p:endSync>
                <p:childTnLst>
                  <p:par>
                    <p:cTn id="111" fill="hold">
                      <p:stCondLst>
                        <p:cond delay="0"/>
                      </p:stCondLst>
                      <p:childTnLst>
                        <p:par>
                          <p:cTn id="112" fill="hold">
                            <p:stCondLst>
                              <p:cond delay="0"/>
                            </p:stCondLst>
                            <p:childTnLst>
                              <p:par>
                                <p:cTn id="113" presetID="9" presetClass="exit" presetSubtype="0" fill="hold" grpId="0" nodeType="clickEffect">
                                  <p:stCondLst>
                                    <p:cond delay="0"/>
                                  </p:stCondLst>
                                  <p:childTnLst>
                                    <p:animEffect transition="out" filter="dissolve">
                                      <p:cBhvr>
                                        <p:cTn id="114" dur="500"/>
                                        <p:tgtEl>
                                          <p:spTgt spid="135"/>
                                        </p:tgtEl>
                                      </p:cBhvr>
                                    </p:animEffect>
                                    <p:set>
                                      <p:cBhvr>
                                        <p:cTn id="115" dur="1" fill="hold">
                                          <p:stCondLst>
                                            <p:cond delay="499"/>
                                          </p:stCondLst>
                                        </p:cTn>
                                        <p:tgtEl>
                                          <p:spTgt spid="135"/>
                                        </p:tgtEl>
                                        <p:attrNameLst>
                                          <p:attrName>style.visibility</p:attrName>
                                        </p:attrNameLst>
                                      </p:cBhvr>
                                      <p:to>
                                        <p:strVal val="hidden"/>
                                      </p:to>
                                    </p:set>
                                  </p:childTnLst>
                                </p:cTn>
                              </p:par>
                              <p:par>
                                <p:cTn id="116" presetID="9" presetClass="exit" presetSubtype="0" fill="hold" nodeType="withEffect">
                                  <p:stCondLst>
                                    <p:cond delay="0"/>
                                  </p:stCondLst>
                                  <p:childTnLst>
                                    <p:animEffect transition="out" filter="dissolve">
                                      <p:cBhvr>
                                        <p:cTn id="117" dur="500"/>
                                        <p:tgtEl>
                                          <p:spTgt spid="208"/>
                                        </p:tgtEl>
                                      </p:cBhvr>
                                    </p:animEffect>
                                    <p:set>
                                      <p:cBhvr>
                                        <p:cTn id="118" dur="1" fill="hold">
                                          <p:stCondLst>
                                            <p:cond delay="499"/>
                                          </p:stCondLst>
                                        </p:cTn>
                                        <p:tgtEl>
                                          <p:spTgt spid="208"/>
                                        </p:tgtEl>
                                        <p:attrNameLst>
                                          <p:attrName>style.visibility</p:attrName>
                                        </p:attrNameLst>
                                      </p:cBhvr>
                                      <p:to>
                                        <p:strVal val="hidden"/>
                                      </p:to>
                                    </p:set>
                                  </p:childTnLst>
                                </p:cTn>
                              </p:par>
                              <p:par>
                                <p:cTn id="119" presetID="9" presetClass="exit" presetSubtype="0" fill="hold" nodeType="withEffect">
                                  <p:stCondLst>
                                    <p:cond delay="0"/>
                                  </p:stCondLst>
                                  <p:childTnLst>
                                    <p:animEffect transition="out" filter="dissolve">
                                      <p:cBhvr>
                                        <p:cTn id="120" dur="500"/>
                                        <p:tgtEl>
                                          <p:spTgt spid="207"/>
                                        </p:tgtEl>
                                      </p:cBhvr>
                                    </p:animEffect>
                                    <p:set>
                                      <p:cBhvr>
                                        <p:cTn id="121" dur="1" fill="hold">
                                          <p:stCondLst>
                                            <p:cond delay="499"/>
                                          </p:stCondLst>
                                        </p:cTn>
                                        <p:tgtEl>
                                          <p:spTgt spid="207"/>
                                        </p:tgtEl>
                                        <p:attrNameLst>
                                          <p:attrName>style.visibility</p:attrName>
                                        </p:attrNameLst>
                                      </p:cBhvr>
                                      <p:to>
                                        <p:strVal val="hidden"/>
                                      </p:to>
                                    </p:set>
                                  </p:childTnLst>
                                </p:cTn>
                              </p:par>
                              <p:par>
                                <p:cTn id="122" presetID="9" presetClass="exit" presetSubtype="0" fill="hold" nodeType="withEffect">
                                  <p:stCondLst>
                                    <p:cond delay="0"/>
                                  </p:stCondLst>
                                  <p:childTnLst>
                                    <p:animEffect transition="out" filter="dissolve">
                                      <p:cBhvr>
                                        <p:cTn id="123" dur="500"/>
                                        <p:tgtEl>
                                          <p:spTgt spid="206"/>
                                        </p:tgtEl>
                                      </p:cBhvr>
                                    </p:animEffect>
                                    <p:set>
                                      <p:cBhvr>
                                        <p:cTn id="124" dur="1" fill="hold">
                                          <p:stCondLst>
                                            <p:cond delay="499"/>
                                          </p:stCondLst>
                                        </p:cTn>
                                        <p:tgtEl>
                                          <p:spTgt spid="206"/>
                                        </p:tgtEl>
                                        <p:attrNameLst>
                                          <p:attrName>style.visibility</p:attrName>
                                        </p:attrNameLst>
                                      </p:cBhvr>
                                      <p:to>
                                        <p:strVal val="hidden"/>
                                      </p:to>
                                    </p:set>
                                  </p:childTnLst>
                                </p:cTn>
                              </p:par>
                              <p:par>
                                <p:cTn id="125" presetID="9" presetClass="exit" presetSubtype="0" fill="hold" nodeType="withEffect">
                                  <p:stCondLst>
                                    <p:cond delay="0"/>
                                  </p:stCondLst>
                                  <p:childTnLst>
                                    <p:animEffect transition="out" filter="dissolve">
                                      <p:cBhvr>
                                        <p:cTn id="126" dur="500"/>
                                        <p:tgtEl>
                                          <p:spTgt spid="205"/>
                                        </p:tgtEl>
                                      </p:cBhvr>
                                    </p:animEffect>
                                    <p:set>
                                      <p:cBhvr>
                                        <p:cTn id="127" dur="1" fill="hold">
                                          <p:stCondLst>
                                            <p:cond delay="499"/>
                                          </p:stCondLst>
                                        </p:cTn>
                                        <p:tgtEl>
                                          <p:spTgt spid="205"/>
                                        </p:tgtEl>
                                        <p:attrNameLst>
                                          <p:attrName>style.visibility</p:attrName>
                                        </p:attrNameLst>
                                      </p:cBhvr>
                                      <p:to>
                                        <p:strVal val="hidden"/>
                                      </p:to>
                                    </p:set>
                                  </p:childTnLst>
                                </p:cTn>
                              </p:par>
                              <p:par>
                                <p:cTn id="128" presetID="9" presetClass="exit" presetSubtype="0" fill="hold" nodeType="withEffect">
                                  <p:stCondLst>
                                    <p:cond delay="0"/>
                                  </p:stCondLst>
                                  <p:childTnLst>
                                    <p:animEffect transition="out" filter="dissolve">
                                      <p:cBhvr>
                                        <p:cTn id="129" dur="500"/>
                                        <p:tgtEl>
                                          <p:spTgt spid="194"/>
                                        </p:tgtEl>
                                      </p:cBhvr>
                                    </p:animEffect>
                                    <p:set>
                                      <p:cBhvr>
                                        <p:cTn id="130" dur="1" fill="hold">
                                          <p:stCondLst>
                                            <p:cond delay="499"/>
                                          </p:stCondLst>
                                        </p:cTn>
                                        <p:tgtEl>
                                          <p:spTgt spid="194"/>
                                        </p:tgtEl>
                                        <p:attrNameLst>
                                          <p:attrName>style.visibility</p:attrName>
                                        </p:attrNameLst>
                                      </p:cBhvr>
                                      <p:to>
                                        <p:strVal val="hidden"/>
                                      </p:to>
                                    </p:set>
                                  </p:childTnLst>
                                </p:cTn>
                              </p:par>
                              <p:par>
                                <p:cTn id="131" presetID="9" presetClass="exit" presetSubtype="0" fill="hold" nodeType="withEffect">
                                  <p:stCondLst>
                                    <p:cond delay="0"/>
                                  </p:stCondLst>
                                  <p:childTnLst>
                                    <p:animEffect transition="out" filter="dissolve">
                                      <p:cBhvr>
                                        <p:cTn id="132" dur="500"/>
                                        <p:tgtEl>
                                          <p:spTgt spid="200"/>
                                        </p:tgtEl>
                                      </p:cBhvr>
                                    </p:animEffect>
                                    <p:set>
                                      <p:cBhvr>
                                        <p:cTn id="133" dur="1" fill="hold">
                                          <p:stCondLst>
                                            <p:cond delay="499"/>
                                          </p:stCondLst>
                                        </p:cTn>
                                        <p:tgtEl>
                                          <p:spTgt spid="200"/>
                                        </p:tgtEl>
                                        <p:attrNameLst>
                                          <p:attrName>style.visibility</p:attrName>
                                        </p:attrNameLst>
                                      </p:cBhvr>
                                      <p:to>
                                        <p:strVal val="hidden"/>
                                      </p:to>
                                    </p:set>
                                  </p:childTnLst>
                                </p:cTn>
                              </p:par>
                              <p:par>
                                <p:cTn id="134" presetID="9" presetClass="exit" presetSubtype="0" fill="hold" nodeType="withEffect">
                                  <p:stCondLst>
                                    <p:cond delay="0"/>
                                  </p:stCondLst>
                                  <p:childTnLst>
                                    <p:animEffect transition="out" filter="dissolve">
                                      <p:cBhvr>
                                        <p:cTn id="135" dur="500"/>
                                        <p:tgtEl>
                                          <p:spTgt spid="199"/>
                                        </p:tgtEl>
                                      </p:cBhvr>
                                    </p:animEffect>
                                    <p:set>
                                      <p:cBhvr>
                                        <p:cTn id="136" dur="1" fill="hold">
                                          <p:stCondLst>
                                            <p:cond delay="499"/>
                                          </p:stCondLst>
                                        </p:cTn>
                                        <p:tgtEl>
                                          <p:spTgt spid="199"/>
                                        </p:tgtEl>
                                        <p:attrNameLst>
                                          <p:attrName>style.visibility</p:attrName>
                                        </p:attrNameLst>
                                      </p:cBhvr>
                                      <p:to>
                                        <p:strVal val="hidden"/>
                                      </p:to>
                                    </p:set>
                                  </p:childTnLst>
                                </p:cTn>
                              </p:par>
                              <p:par>
                                <p:cTn id="137" presetID="9" presetClass="exit" presetSubtype="0" fill="hold" nodeType="withEffect">
                                  <p:stCondLst>
                                    <p:cond delay="0"/>
                                  </p:stCondLst>
                                  <p:childTnLst>
                                    <p:animEffect transition="out" filter="dissolve">
                                      <p:cBhvr>
                                        <p:cTn id="138" dur="500"/>
                                        <p:tgtEl>
                                          <p:spTgt spid="193"/>
                                        </p:tgtEl>
                                      </p:cBhvr>
                                    </p:animEffect>
                                    <p:set>
                                      <p:cBhvr>
                                        <p:cTn id="139" dur="1" fill="hold">
                                          <p:stCondLst>
                                            <p:cond delay="499"/>
                                          </p:stCondLst>
                                        </p:cTn>
                                        <p:tgtEl>
                                          <p:spTgt spid="193"/>
                                        </p:tgtEl>
                                        <p:attrNameLst>
                                          <p:attrName>style.visibility</p:attrName>
                                        </p:attrNameLst>
                                      </p:cBhvr>
                                      <p:to>
                                        <p:strVal val="hidden"/>
                                      </p:to>
                                    </p:set>
                                  </p:childTnLst>
                                </p:cTn>
                              </p:par>
                              <p:par>
                                <p:cTn id="140" presetID="9" presetClass="exit" presetSubtype="0" fill="hold" nodeType="withEffect">
                                  <p:stCondLst>
                                    <p:cond delay="0"/>
                                  </p:stCondLst>
                                  <p:childTnLst>
                                    <p:animEffect transition="out" filter="dissolve">
                                      <p:cBhvr>
                                        <p:cTn id="141" dur="500"/>
                                        <p:tgtEl>
                                          <p:spTgt spid="192"/>
                                        </p:tgtEl>
                                      </p:cBhvr>
                                    </p:animEffect>
                                    <p:set>
                                      <p:cBhvr>
                                        <p:cTn id="142" dur="1" fill="hold">
                                          <p:stCondLst>
                                            <p:cond delay="499"/>
                                          </p:stCondLst>
                                        </p:cTn>
                                        <p:tgtEl>
                                          <p:spTgt spid="192"/>
                                        </p:tgtEl>
                                        <p:attrNameLst>
                                          <p:attrName>style.visibility</p:attrName>
                                        </p:attrNameLst>
                                      </p:cBhvr>
                                      <p:to>
                                        <p:strVal val="hidden"/>
                                      </p:to>
                                    </p:set>
                                  </p:childTnLst>
                                </p:cTn>
                              </p:par>
                              <p:par>
                                <p:cTn id="143" presetID="9" presetClass="exit" presetSubtype="0" fill="hold" nodeType="withEffect">
                                  <p:stCondLst>
                                    <p:cond delay="0"/>
                                  </p:stCondLst>
                                  <p:childTnLst>
                                    <p:animEffect transition="out" filter="dissolve">
                                      <p:cBhvr>
                                        <p:cTn id="144" dur="500"/>
                                        <p:tgtEl>
                                          <p:spTgt spid="198"/>
                                        </p:tgtEl>
                                      </p:cBhvr>
                                    </p:animEffect>
                                    <p:set>
                                      <p:cBhvr>
                                        <p:cTn id="145" dur="1" fill="hold">
                                          <p:stCondLst>
                                            <p:cond delay="499"/>
                                          </p:stCondLst>
                                        </p:cTn>
                                        <p:tgtEl>
                                          <p:spTgt spid="198"/>
                                        </p:tgtEl>
                                        <p:attrNameLst>
                                          <p:attrName>style.visibility</p:attrName>
                                        </p:attrNameLst>
                                      </p:cBhvr>
                                      <p:to>
                                        <p:strVal val="hidden"/>
                                      </p:to>
                                    </p:set>
                                  </p:childTnLst>
                                </p:cTn>
                              </p:par>
                              <p:par>
                                <p:cTn id="146" presetID="9" presetClass="entr" presetSubtype="0" fill="hold" grpId="0" nodeType="withEffect">
                                  <p:stCondLst>
                                    <p:cond delay="0"/>
                                  </p:stCondLst>
                                  <p:childTnLst>
                                    <p:set>
                                      <p:cBhvr>
                                        <p:cTn id="147" dur="1" fill="hold">
                                          <p:stCondLst>
                                            <p:cond delay="0"/>
                                          </p:stCondLst>
                                        </p:cTn>
                                        <p:tgtEl>
                                          <p:spTgt spid="217"/>
                                        </p:tgtEl>
                                        <p:attrNameLst>
                                          <p:attrName>style.visibility</p:attrName>
                                        </p:attrNameLst>
                                      </p:cBhvr>
                                      <p:to>
                                        <p:strVal val="visible"/>
                                      </p:to>
                                    </p:set>
                                    <p:animEffect transition="in" filter="dissolve">
                                      <p:cBhvr>
                                        <p:cTn id="148" dur="500"/>
                                        <p:tgtEl>
                                          <p:spTgt spid="217"/>
                                        </p:tgtEl>
                                      </p:cBhvr>
                                    </p:animEffect>
                                  </p:childTnLst>
                                </p:cTn>
                              </p:par>
                              <p:par>
                                <p:cTn id="149" presetID="9" presetClass="entr" presetSubtype="0" fill="hold" grpId="0" nodeType="withEffect">
                                  <p:stCondLst>
                                    <p:cond delay="0"/>
                                  </p:stCondLst>
                                  <p:childTnLst>
                                    <p:set>
                                      <p:cBhvr>
                                        <p:cTn id="150" dur="1" fill="hold">
                                          <p:stCondLst>
                                            <p:cond delay="0"/>
                                          </p:stCondLst>
                                        </p:cTn>
                                        <p:tgtEl>
                                          <p:spTgt spid="218"/>
                                        </p:tgtEl>
                                        <p:attrNameLst>
                                          <p:attrName>style.visibility</p:attrName>
                                        </p:attrNameLst>
                                      </p:cBhvr>
                                      <p:to>
                                        <p:strVal val="visible"/>
                                      </p:to>
                                    </p:set>
                                    <p:animEffect transition="in" filter="dissolve">
                                      <p:cBhvr>
                                        <p:cTn id="151" dur="500"/>
                                        <p:tgtEl>
                                          <p:spTgt spid="218"/>
                                        </p:tgtEl>
                                      </p:cBhvr>
                                    </p:animEffect>
                                  </p:childTnLst>
                                </p:cTn>
                              </p:par>
                            </p:childTnLst>
                          </p:cTn>
                        </p:par>
                      </p:childTnLst>
                    </p:cTn>
                  </p:par>
                </p:childTnLst>
              </p:cTn>
              <p:nextCondLst>
                <p:cond evt="onClick" delay="0">
                  <p:tgtEl>
                    <p:spTgt spid="135"/>
                  </p:tgtEl>
                </p:cond>
              </p:nextCondLst>
            </p:seq>
          </p:childTnLst>
        </p:cTn>
      </p:par>
    </p:tnLst>
    <p:bldLst>
      <p:bldP spid="133" grpId="0" animBg="1"/>
      <p:bldP spid="134" grpId="0" animBg="1"/>
      <p:bldP spid="135" grpId="0" animBg="1"/>
      <p:bldP spid="215" grpId="0"/>
      <p:bldP spid="216" grpId="0"/>
      <p:bldP spid="217" grpId="0"/>
      <p:bldP spid="218" grpId="0"/>
      <p:bldP spid="219" grpId="0"/>
      <p:bldP spid="2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565357"/>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E643626-246C-4CA9-B346-C7E0961BD519}" vid="{0E28B21D-4847-483D-AAAF-0000DBA6AC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Term 3 Maths Morning Starters Early Level</Template>
  <TotalTime>35</TotalTime>
  <Words>334</Words>
  <Application>Microsoft Office PowerPoint</Application>
  <PresentationFormat>On-screen Show (4:3)</PresentationFormat>
  <Paragraphs>100</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Twinkl</vt:lpstr>
      <vt:lpstr>Sassoon Infant Rg</vt:lpstr>
      <vt:lpstr>Arial</vt:lpstr>
      <vt:lpstr>Calibri</vt:lpstr>
      <vt:lpstr>Twinkl SemiBold</vt:lpstr>
      <vt:lpstr>Office Theme</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Rogers</dc:creator>
  <cp:lastModifiedBy>Karen Taylor</cp:lastModifiedBy>
  <cp:revision>8</cp:revision>
  <dcterms:created xsi:type="dcterms:W3CDTF">2020-02-20T15:12:56Z</dcterms:created>
  <dcterms:modified xsi:type="dcterms:W3CDTF">2021-01-25T16:19:55Z</dcterms:modified>
</cp:coreProperties>
</file>