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1" r:id="rId3"/>
    <p:sldId id="264" r:id="rId4"/>
    <p:sldId id="273" r:id="rId5"/>
    <p:sldId id="274" r:id="rId6"/>
    <p:sldId id="277" r:id="rId7"/>
    <p:sldId id="275" r:id="rId8"/>
    <p:sldId id="276" r:id="rId9"/>
    <p:sldId id="278" r:id="rId10"/>
    <p:sldId id="279" r:id="rId11"/>
    <p:sldId id="280" r:id="rId12"/>
    <p:sldId id="281" r:id="rId13"/>
    <p:sldId id="267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384" y="2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16p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Do you have any counting tips for me? I keep getting in a muddle!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70" y="598376"/>
            <a:ext cx="1802921" cy="1083679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116796" y="6119892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225228" y="6109073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624221" y="4399250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17247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407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19p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could I arrange the coins to check how many there are?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2" y="738048"/>
            <a:ext cx="2552004" cy="921557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108170" y="6119892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216602" y="6109073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615595" y="4399250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08621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8934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20p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many coins do you have left?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14" y="537571"/>
            <a:ext cx="1722959" cy="1205290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022566" y="6111266"/>
            <a:ext cx="844730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190724" y="6100447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589717" y="4390624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64662" y="6208620"/>
            <a:ext cx="6759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4238" y="6208621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770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50498" y="886849"/>
            <a:ext cx="7668884" cy="65560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Welcome to my shop!</a:t>
            </a:r>
          </a:p>
        </p:txBody>
      </p:sp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92"/>
          <a:stretch/>
        </p:blipFill>
        <p:spPr>
          <a:xfrm>
            <a:off x="945639" y="1686227"/>
            <a:ext cx="1395784" cy="457367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2700068" y="2274499"/>
            <a:ext cx="5719314" cy="9949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Look at the items in my shop and click on the coins to pay for them. Remember to count the coins carefully.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2700068" y="4550594"/>
            <a:ext cx="5719314" cy="9949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Once you are happy with your answer, click me and I will ask you a question. </a:t>
            </a:r>
          </a:p>
        </p:txBody>
      </p:sp>
      <p:pic>
        <p:nvPicPr>
          <p:cNvPr id="31" name="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45" y="3653866"/>
            <a:ext cx="512937" cy="512273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68" y="3653866"/>
            <a:ext cx="512937" cy="512273"/>
          </a:xfrm>
          <a:prstGeom prst="rect">
            <a:avLst/>
          </a:prstGeom>
        </p:spPr>
      </p:pic>
      <p:pic>
        <p:nvPicPr>
          <p:cNvPr id="33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13" y="3653866"/>
            <a:ext cx="512937" cy="512273"/>
          </a:xfrm>
          <a:prstGeom prst="rect">
            <a:avLst/>
          </a:prstGeom>
        </p:spPr>
      </p:pic>
      <p:pic>
        <p:nvPicPr>
          <p:cNvPr id="50" name="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60" y="3653866"/>
            <a:ext cx="512937" cy="512273"/>
          </a:xfrm>
          <a:prstGeom prst="rect">
            <a:avLst/>
          </a:prstGeom>
        </p:spPr>
      </p:pic>
      <p:pic>
        <p:nvPicPr>
          <p:cNvPr id="54" name="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7" y="3653866"/>
            <a:ext cx="512937" cy="512273"/>
          </a:xfrm>
          <a:prstGeom prst="rect">
            <a:avLst/>
          </a:prstGeom>
        </p:spPr>
      </p:pic>
      <p:pic>
        <p:nvPicPr>
          <p:cNvPr id="57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54" y="3653866"/>
            <a:ext cx="512937" cy="512273"/>
          </a:xfrm>
          <a:prstGeom prst="rect">
            <a:avLst/>
          </a:prstGeom>
        </p:spPr>
      </p:pic>
      <p:pic>
        <p:nvPicPr>
          <p:cNvPr id="58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1" y="3653866"/>
            <a:ext cx="512937" cy="512273"/>
          </a:xfrm>
          <a:prstGeom prst="rect">
            <a:avLst/>
          </a:prstGeom>
        </p:spPr>
      </p:pic>
      <p:pic>
        <p:nvPicPr>
          <p:cNvPr id="59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48" y="3653866"/>
            <a:ext cx="512937" cy="512273"/>
          </a:xfrm>
          <a:prstGeom prst="rect">
            <a:avLst/>
          </a:prstGeom>
        </p:spPr>
      </p:pic>
      <p:pic>
        <p:nvPicPr>
          <p:cNvPr id="60" name="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95" y="3653866"/>
            <a:ext cx="512937" cy="5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5" name="T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16619" y="219322"/>
            <a:ext cx="838200" cy="2047875"/>
          </a:xfrm>
          <a:prstGeom prst="rect">
            <a:avLst/>
          </a:prstGeom>
        </p:spPr>
      </p:pic>
      <p:pic>
        <p:nvPicPr>
          <p:cNvPr id="39" name="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07" y="683127"/>
            <a:ext cx="1126282" cy="1089489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281916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peech"/>
          <p:cNvSpPr/>
          <p:nvPr/>
        </p:nvSpPr>
        <p:spPr>
          <a:xfrm>
            <a:off x="6954628" y="569344"/>
            <a:ext cx="1578341" cy="2177622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you! How many pennies did you give me? How could we check?</a:t>
            </a:r>
          </a:p>
        </p:txBody>
      </p:sp>
      <p:sp>
        <p:nvSpPr>
          <p:cNvPr id="56" name="Price"/>
          <p:cNvSpPr txBox="1"/>
          <p:nvPr/>
        </p:nvSpPr>
        <p:spPr>
          <a:xfrm>
            <a:off x="4582418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10p</a:t>
            </a:r>
            <a:endParaRPr lang="en-GB" b="1" dirty="0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sp>
        <p:nvSpPr>
          <p:cNvPr id="6" name="Arrow: Right 5">
            <a:hlinkClick r:id="rId6" action="ppaction://hlinksldjump"/>
          </p:cNvPr>
          <p:cNvSpPr/>
          <p:nvPr/>
        </p:nvSpPr>
        <p:spPr>
          <a:xfrm>
            <a:off x="8082292" y="6085388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ry Again"/>
          <p:cNvSpPr/>
          <p:nvPr/>
        </p:nvSpPr>
        <p:spPr>
          <a:xfrm>
            <a:off x="589717" y="4364746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19954" y="6165489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13p</a:t>
            </a:r>
            <a:endParaRPr lang="en-GB" b="1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9" y="465540"/>
            <a:ext cx="1284925" cy="1319842"/>
          </a:xfrm>
          <a:prstGeom prst="rect">
            <a:avLst/>
          </a:prstGeom>
        </p:spPr>
      </p:pic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you!</a:t>
            </a:r>
          </a:p>
          <a:p>
            <a:pPr algn="ctr"/>
            <a:r>
              <a:rPr lang="en-GB" dirty="0"/>
              <a:t>If I put the pennies in different places in my till, would there still be the same amount?</a:t>
            </a:r>
          </a:p>
        </p:txBody>
      </p:sp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082292" y="6085388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190724" y="6074569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589717" y="4364746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9954" y="6174117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4238" y="6182743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81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12p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you!</a:t>
            </a:r>
          </a:p>
          <a:p>
            <a:pPr algn="ctr"/>
            <a:r>
              <a:rPr lang="en-GB" dirty="0"/>
              <a:t>When we are counting, what number always comes after 12?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45" y="491889"/>
            <a:ext cx="882189" cy="1310578"/>
          </a:xfrm>
          <a:prstGeom prst="rect">
            <a:avLst/>
          </a:prstGeom>
        </p:spPr>
      </p:pic>
      <p:sp>
        <p:nvSpPr>
          <p:cNvPr id="55" name="Arrow: Right 54">
            <a:hlinkClick r:id="rId6" action="ppaction://hlinksldjump"/>
          </p:cNvPr>
          <p:cNvSpPr/>
          <p:nvPr/>
        </p:nvSpPr>
        <p:spPr>
          <a:xfrm>
            <a:off x="8082292" y="6119892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Arrow: Left 55">
            <a:hlinkClick r:id="rId7" action="ppaction://hlinksldjump"/>
          </p:cNvPr>
          <p:cNvSpPr/>
          <p:nvPr/>
        </p:nvSpPr>
        <p:spPr>
          <a:xfrm>
            <a:off x="190724" y="6109073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7" name="Rectangle: Rounded Corners 76"/>
          <p:cNvSpPr/>
          <p:nvPr/>
        </p:nvSpPr>
        <p:spPr>
          <a:xfrm>
            <a:off x="589717" y="4399250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4238" y="6225873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988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11p</a:t>
            </a:r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you!</a:t>
            </a:r>
          </a:p>
          <a:p>
            <a:pPr algn="ctr"/>
            <a:r>
              <a:rPr lang="en-GB" dirty="0"/>
              <a:t>How did you count the pennies? Can you explain what you did?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95" y="555793"/>
            <a:ext cx="1616754" cy="1181279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082292" y="6111266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190724" y="6100447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589717" y="4390624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17247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1806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15p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do you say this number? Is it </a:t>
            </a:r>
            <a:r>
              <a:rPr lang="en-GB" dirty="0" err="1">
                <a:solidFill>
                  <a:schemeClr val="bg1"/>
                </a:solidFill>
                <a:latin typeface="Twinkl" pitchFamily="50" charset="0"/>
              </a:rPr>
              <a:t>fiveteen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16" y="459393"/>
            <a:ext cx="1342239" cy="1361645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108168" y="6111266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216600" y="6100447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615593" y="4390624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17247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9000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17p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do you know that you have counted 17 pennies?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02" y="840192"/>
            <a:ext cx="2048644" cy="927675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090918" y="6111266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>
            <a:hlinkClick r:id="rId7" action="ppaction://hlinksldjump"/>
          </p:cNvPr>
          <p:cNvSpPr/>
          <p:nvPr/>
        </p:nvSpPr>
        <p:spPr>
          <a:xfrm>
            <a:off x="199350" y="6100447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598343" y="4390624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17247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303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5573115"/>
            <a:ext cx="512937" cy="512273"/>
          </a:xfrm>
          <a:prstGeom prst="rect">
            <a:avLst/>
          </a:prstGeom>
        </p:spPr>
      </p:pic>
      <p:pic>
        <p:nvPicPr>
          <p:cNvPr id="7" name="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5573115"/>
            <a:ext cx="512937" cy="512273"/>
          </a:xfrm>
          <a:prstGeom prst="rect">
            <a:avLst/>
          </a:prstGeom>
        </p:spPr>
      </p:pic>
      <p:pic>
        <p:nvPicPr>
          <p:cNvPr id="8" name="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5573115"/>
            <a:ext cx="512937" cy="512273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5573115"/>
            <a:ext cx="512937" cy="512273"/>
          </a:xfrm>
          <a:prstGeom prst="rect">
            <a:avLst/>
          </a:prstGeom>
        </p:spPr>
      </p:pic>
      <p:pic>
        <p:nvPicPr>
          <p:cNvPr id="10" name="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5573115"/>
            <a:ext cx="512937" cy="512273"/>
          </a:xfrm>
          <a:prstGeom prst="rect">
            <a:avLst/>
          </a:prstGeom>
        </p:spPr>
      </p:pic>
      <p:pic>
        <p:nvPicPr>
          <p:cNvPr id="34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5573115"/>
            <a:ext cx="512937" cy="512273"/>
          </a:xfrm>
          <a:prstGeom prst="rect">
            <a:avLst/>
          </a:prstGeom>
        </p:spPr>
      </p:pic>
      <p:pic>
        <p:nvPicPr>
          <p:cNvPr id="35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5573115"/>
            <a:ext cx="512937" cy="512273"/>
          </a:xfrm>
          <a:prstGeom prst="rect">
            <a:avLst/>
          </a:prstGeom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5573115"/>
            <a:ext cx="512937" cy="512273"/>
          </a:xfrm>
          <a:prstGeom prst="rect">
            <a:avLst/>
          </a:pr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5573115"/>
            <a:ext cx="512937" cy="512273"/>
          </a:xfrm>
          <a:prstGeom prst="rect">
            <a:avLst/>
          </a:prstGeom>
        </p:spPr>
      </p:pic>
      <p:pic>
        <p:nvPicPr>
          <p:cNvPr id="38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5573115"/>
            <a:ext cx="512937" cy="512273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5" y="4888753"/>
            <a:ext cx="512937" cy="512273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20" y="4888753"/>
            <a:ext cx="512937" cy="512273"/>
          </a:xfrm>
          <a:prstGeom prst="rect">
            <a:avLst/>
          </a:prstGeom>
        </p:spPr>
      </p:pic>
      <p:pic>
        <p:nvPicPr>
          <p:cNvPr id="42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65" y="4888753"/>
            <a:ext cx="512937" cy="512273"/>
          </a:xfrm>
          <a:prstGeom prst="rect">
            <a:avLst/>
          </a:prstGeom>
        </p:spPr>
      </p:pic>
      <p:pic>
        <p:nvPicPr>
          <p:cNvPr id="43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0" y="4888753"/>
            <a:ext cx="512937" cy="512273"/>
          </a:xfrm>
          <a:prstGeom prst="rect">
            <a:avLst/>
          </a:prstGeom>
        </p:spPr>
      </p:pic>
      <p:pic>
        <p:nvPicPr>
          <p:cNvPr id="44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59" y="4888753"/>
            <a:ext cx="512937" cy="512273"/>
          </a:xfrm>
          <a:prstGeom prst="rect">
            <a:avLst/>
          </a:prstGeom>
        </p:spPr>
      </p:pic>
      <p:pic>
        <p:nvPicPr>
          <p:cNvPr id="45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888753"/>
            <a:ext cx="512937" cy="512273"/>
          </a:xfrm>
          <a:prstGeom prst="rect">
            <a:avLst/>
          </a:prstGeom>
        </p:spPr>
      </p:pic>
      <p:pic>
        <p:nvPicPr>
          <p:cNvPr id="46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95" y="4888753"/>
            <a:ext cx="512937" cy="512273"/>
          </a:xfrm>
          <a:prstGeom prst="rect">
            <a:avLst/>
          </a:prstGeom>
        </p:spPr>
      </p:pic>
      <p:pic>
        <p:nvPicPr>
          <p:cNvPr id="47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40" y="4888753"/>
            <a:ext cx="512937" cy="512273"/>
          </a:xfrm>
          <a:prstGeom prst="rect">
            <a:avLst/>
          </a:prstGeom>
        </p:spPr>
      </p:pic>
      <p:pic>
        <p:nvPicPr>
          <p:cNvPr id="48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5" y="4888753"/>
            <a:ext cx="512937" cy="512273"/>
          </a:xfrm>
          <a:prstGeom prst="rect">
            <a:avLst/>
          </a:prstGeom>
        </p:spPr>
      </p:pic>
      <p:pic>
        <p:nvPicPr>
          <p:cNvPr id="49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0" y="4888753"/>
            <a:ext cx="512937" cy="512273"/>
          </a:xfrm>
          <a:prstGeom prst="rect">
            <a:avLst/>
          </a:prstGeom>
        </p:spPr>
      </p:pic>
      <p:pic>
        <p:nvPicPr>
          <p:cNvPr id="51" name="Shop Keep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7027261" y="3215627"/>
            <a:ext cx="1474761" cy="4038834"/>
          </a:xfrm>
          <a:prstGeom prst="rect">
            <a:avLst/>
          </a:prstGeom>
        </p:spPr>
      </p:pic>
      <p:sp>
        <p:nvSpPr>
          <p:cNvPr id="52" name="Rectangle"/>
          <p:cNvSpPr/>
          <p:nvPr/>
        </p:nvSpPr>
        <p:spPr>
          <a:xfrm>
            <a:off x="755650" y="1939956"/>
            <a:ext cx="6033046" cy="2639649"/>
          </a:xfrm>
          <a:prstGeom prst="roundRect">
            <a:avLst>
              <a:gd name="adj" fmla="val 9477"/>
            </a:avLst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1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945955"/>
            <a:ext cx="512937" cy="512273"/>
          </a:xfrm>
          <a:prstGeom prst="rect">
            <a:avLst/>
          </a:prstGeom>
        </p:spPr>
      </p:pic>
      <p:pic>
        <p:nvPicPr>
          <p:cNvPr id="58" name="1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945955"/>
            <a:ext cx="512937" cy="512273"/>
          </a:xfrm>
          <a:prstGeom prst="rect">
            <a:avLst/>
          </a:prstGeom>
        </p:spPr>
      </p:pic>
      <p:pic>
        <p:nvPicPr>
          <p:cNvPr id="59" name="1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98" y="3698846"/>
            <a:ext cx="512937" cy="512273"/>
          </a:xfrm>
          <a:prstGeom prst="rect">
            <a:avLst/>
          </a:prstGeom>
        </p:spPr>
      </p:pic>
      <p:pic>
        <p:nvPicPr>
          <p:cNvPr id="60" name="1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43" y="3698846"/>
            <a:ext cx="512937" cy="512273"/>
          </a:xfrm>
          <a:prstGeom prst="rect">
            <a:avLst/>
          </a:prstGeom>
        </p:spPr>
      </p:pic>
      <p:pic>
        <p:nvPicPr>
          <p:cNvPr id="61" name="2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92" y="3698846"/>
            <a:ext cx="512937" cy="512273"/>
          </a:xfrm>
          <a:prstGeom prst="rect">
            <a:avLst/>
          </a:prstGeom>
        </p:spPr>
      </p:pic>
      <p:pic>
        <p:nvPicPr>
          <p:cNvPr id="62" name="1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945955"/>
            <a:ext cx="512937" cy="512273"/>
          </a:xfrm>
          <a:prstGeom prst="rect">
            <a:avLst/>
          </a:prstGeom>
        </p:spPr>
      </p:pic>
      <p:pic>
        <p:nvPicPr>
          <p:cNvPr id="63" name="1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945955"/>
            <a:ext cx="512937" cy="512273"/>
          </a:xfrm>
          <a:prstGeom prst="rect">
            <a:avLst/>
          </a:prstGeom>
        </p:spPr>
      </p:pic>
      <p:pic>
        <p:nvPicPr>
          <p:cNvPr id="64" name="1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945955"/>
            <a:ext cx="512937" cy="512273"/>
          </a:xfrm>
          <a:prstGeom prst="rect">
            <a:avLst/>
          </a:prstGeom>
        </p:spPr>
      </p:pic>
      <p:pic>
        <p:nvPicPr>
          <p:cNvPr id="65" name="1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945955"/>
            <a:ext cx="512937" cy="512273"/>
          </a:xfrm>
          <a:prstGeom prst="rect">
            <a:avLst/>
          </a:prstGeom>
        </p:spPr>
      </p:pic>
      <p:pic>
        <p:nvPicPr>
          <p:cNvPr id="66" name="1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945955"/>
            <a:ext cx="512937" cy="512273"/>
          </a:xfrm>
          <a:prstGeom prst="rect">
            <a:avLst/>
          </a:prstGeom>
        </p:spPr>
      </p:pic>
      <p:pic>
        <p:nvPicPr>
          <p:cNvPr id="67" name="6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8" y="2261593"/>
            <a:ext cx="512937" cy="512273"/>
          </a:xfrm>
          <a:prstGeom prst="rect">
            <a:avLst/>
          </a:prstGeom>
        </p:spPr>
      </p:pic>
      <p:pic>
        <p:nvPicPr>
          <p:cNvPr id="68" name="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3" y="2261593"/>
            <a:ext cx="512937" cy="512273"/>
          </a:xfrm>
          <a:prstGeom prst="rect">
            <a:avLst/>
          </a:prstGeom>
        </p:spPr>
      </p:pic>
      <p:pic>
        <p:nvPicPr>
          <p:cNvPr id="69" name="8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55" y="3692118"/>
            <a:ext cx="512937" cy="512273"/>
          </a:xfrm>
          <a:prstGeom prst="rect">
            <a:avLst/>
          </a:prstGeom>
        </p:spPr>
      </p:pic>
      <p:pic>
        <p:nvPicPr>
          <p:cNvPr id="70" name="9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00" y="3692118"/>
            <a:ext cx="512937" cy="512273"/>
          </a:xfrm>
          <a:prstGeom prst="rect">
            <a:avLst/>
          </a:prstGeom>
        </p:spPr>
      </p:pic>
      <p:pic>
        <p:nvPicPr>
          <p:cNvPr id="71" name="10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49" y="3692118"/>
            <a:ext cx="512937" cy="512273"/>
          </a:xfrm>
          <a:prstGeom prst="rect">
            <a:avLst/>
          </a:prstGeom>
        </p:spPr>
      </p:pic>
      <p:pic>
        <p:nvPicPr>
          <p:cNvPr id="72" name="1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63" y="2261593"/>
            <a:ext cx="512937" cy="512273"/>
          </a:xfrm>
          <a:prstGeom prst="rect">
            <a:avLst/>
          </a:prstGeom>
        </p:spPr>
      </p:pic>
      <p:pic>
        <p:nvPicPr>
          <p:cNvPr id="73" name="2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8" y="2261593"/>
            <a:ext cx="512937" cy="512273"/>
          </a:xfrm>
          <a:prstGeom prst="rect">
            <a:avLst/>
          </a:prstGeom>
        </p:spPr>
      </p:pic>
      <p:pic>
        <p:nvPicPr>
          <p:cNvPr id="74" name="3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53" y="2261593"/>
            <a:ext cx="512937" cy="512273"/>
          </a:xfrm>
          <a:prstGeom prst="rect">
            <a:avLst/>
          </a:prstGeom>
        </p:spPr>
      </p:pic>
      <p:pic>
        <p:nvPicPr>
          <p:cNvPr id="75" name="4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8" y="2261593"/>
            <a:ext cx="512937" cy="512273"/>
          </a:xfrm>
          <a:prstGeom prst="rect">
            <a:avLst/>
          </a:prstGeom>
        </p:spPr>
      </p:pic>
      <p:pic>
        <p:nvPicPr>
          <p:cNvPr id="76" name="5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3" y="2261593"/>
            <a:ext cx="512937" cy="512273"/>
          </a:xfrm>
          <a:prstGeom prst="rect">
            <a:avLst/>
          </a:prstGeom>
        </p:spPr>
      </p:pic>
      <p:pic>
        <p:nvPicPr>
          <p:cNvPr id="50" name="Ta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5064">
            <a:off x="4092896" y="219322"/>
            <a:ext cx="838200" cy="2047875"/>
          </a:xfrm>
          <a:prstGeom prst="rect">
            <a:avLst/>
          </a:prstGeom>
        </p:spPr>
      </p:pic>
      <p:sp>
        <p:nvSpPr>
          <p:cNvPr id="54" name="Price"/>
          <p:cNvSpPr txBox="1"/>
          <p:nvPr/>
        </p:nvSpPr>
        <p:spPr>
          <a:xfrm>
            <a:off x="4658695" y="1027814"/>
            <a:ext cx="62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18p</a:t>
            </a:r>
            <a:endParaRPr lang="en-GB" b="1" dirty="0"/>
          </a:p>
        </p:txBody>
      </p:sp>
      <p:sp>
        <p:nvSpPr>
          <p:cNvPr id="78" name="Speech"/>
          <p:cNvSpPr/>
          <p:nvPr/>
        </p:nvSpPr>
        <p:spPr>
          <a:xfrm>
            <a:off x="6975470" y="395828"/>
            <a:ext cx="1578341" cy="3088256"/>
          </a:xfrm>
          <a:prstGeom prst="flowChartOffpageConnector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you!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How did you make sure that you only gave me 18 pennies?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28" y="588732"/>
            <a:ext cx="1922650" cy="1148340"/>
          </a:xfrm>
          <a:prstGeom prst="rect">
            <a:avLst/>
          </a:prstGeom>
        </p:spPr>
      </p:pic>
      <p:sp>
        <p:nvSpPr>
          <p:cNvPr id="53" name="Arrow: Right 52">
            <a:hlinkClick r:id="rId6" action="ppaction://hlinksldjump"/>
          </p:cNvPr>
          <p:cNvSpPr/>
          <p:nvPr/>
        </p:nvSpPr>
        <p:spPr>
          <a:xfrm>
            <a:off x="8116796" y="6119892"/>
            <a:ext cx="785004" cy="517585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Arrow: Left 54"/>
          <p:cNvSpPr/>
          <p:nvPr/>
        </p:nvSpPr>
        <p:spPr>
          <a:xfrm>
            <a:off x="225228" y="6109073"/>
            <a:ext cx="797985" cy="527852"/>
          </a:xfrm>
          <a:prstGeom prst="lef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6" name="Rectangle: Rounded Corners 55"/>
          <p:cNvSpPr/>
          <p:nvPr/>
        </p:nvSpPr>
        <p:spPr>
          <a:xfrm>
            <a:off x="624221" y="4399250"/>
            <a:ext cx="1292215" cy="35191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try again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19954" y="6208621"/>
            <a:ext cx="464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4238" y="6217247"/>
            <a:ext cx="566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842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269</TotalTime>
  <Words>257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Karen Taylor</cp:lastModifiedBy>
  <cp:revision>22</cp:revision>
  <dcterms:created xsi:type="dcterms:W3CDTF">2019-02-25T11:01:11Z</dcterms:created>
  <dcterms:modified xsi:type="dcterms:W3CDTF">2021-01-25T17:08:35Z</dcterms:modified>
</cp:coreProperties>
</file>