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7" r:id="rId11"/>
    <p:sldId id="265" r:id="rId12"/>
    <p:sldId id="266" r:id="rId13"/>
    <p:sldId id="268" r:id="rId14"/>
    <p:sldId id="271" r:id="rId15"/>
    <p:sldId id="272" r:id="rId16"/>
    <p:sldId id="270" r:id="rId17"/>
    <p:sldId id="275" r:id="rId18"/>
    <p:sldId id="274" r:id="rId19"/>
    <p:sldId id="273"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1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C141B3-1D6B-4545-9D93-C127E99D0BB0}"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210343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C141B3-1D6B-4545-9D93-C127E99D0BB0}"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62978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C141B3-1D6B-4545-9D93-C127E99D0BB0}"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109336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C141B3-1D6B-4545-9D93-C127E99D0BB0}"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423900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C141B3-1D6B-4545-9D93-C127E99D0BB0}"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16071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C141B3-1D6B-4545-9D93-C127E99D0BB0}"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422062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C141B3-1D6B-4545-9D93-C127E99D0BB0}"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416387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C141B3-1D6B-4545-9D93-C127E99D0BB0}"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24416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141B3-1D6B-4545-9D93-C127E99D0BB0}"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341003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C141B3-1D6B-4545-9D93-C127E99D0BB0}"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68254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C141B3-1D6B-4545-9D93-C127E99D0BB0}"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BD00C-0AA1-4F05-A1C5-BE951BD26F94}" type="slidenum">
              <a:rPr lang="en-GB" smtClean="0"/>
              <a:t>‹#›</a:t>
            </a:fld>
            <a:endParaRPr lang="en-GB"/>
          </a:p>
        </p:txBody>
      </p:sp>
    </p:spTree>
    <p:extLst>
      <p:ext uri="{BB962C8B-B14F-4D97-AF65-F5344CB8AC3E}">
        <p14:creationId xmlns:p14="http://schemas.microsoft.com/office/powerpoint/2010/main" val="341455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141B3-1D6B-4545-9D93-C127E99D0BB0}" type="datetimeFigureOut">
              <a:rPr lang="en-GB" smtClean="0"/>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BD00C-0AA1-4F05-A1C5-BE951BD26F94}" type="slidenum">
              <a:rPr lang="en-GB" smtClean="0"/>
              <a:t>‹#›</a:t>
            </a:fld>
            <a:endParaRPr lang="en-GB"/>
          </a:p>
        </p:txBody>
      </p:sp>
    </p:spTree>
    <p:extLst>
      <p:ext uri="{BB962C8B-B14F-4D97-AF65-F5344CB8AC3E}">
        <p14:creationId xmlns:p14="http://schemas.microsoft.com/office/powerpoint/2010/main" val="3237865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opmarks.co.uk/addition/addition-to-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opmarks.co.uk/ordering-and-sequencing/coconut-orderi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vs8F_g3MGtM&amp;safe=activ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opmarks.co.uk/money/coins-ga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opmarks.co.uk/money/toy-shop-mone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T_wvvEvkw4&amp;safe=activ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smtClean="0">
                <a:latin typeface="Comic Sans MS" panose="030F0702030302020204" pitchFamily="66" charset="0"/>
              </a:rPr>
              <a:t>Primary 1 Numeracy </a:t>
            </a:r>
            <a:r>
              <a:rPr lang="en-GB" sz="7200" dirty="0" err="1" smtClean="0">
                <a:latin typeface="Comic Sans MS" panose="030F0702030302020204" pitchFamily="66" charset="0"/>
              </a:rPr>
              <a:t>Powerpoint</a:t>
            </a:r>
            <a:r>
              <a:rPr lang="en-GB" sz="7200" dirty="0" smtClean="0">
                <a:latin typeface="Comic Sans MS" panose="030F0702030302020204" pitchFamily="66" charset="0"/>
              </a:rPr>
              <a:t>.</a:t>
            </a:r>
            <a:endParaRPr lang="en-GB" sz="7200"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u="sng" dirty="0" smtClean="0">
                <a:solidFill>
                  <a:schemeClr val="accent2"/>
                </a:solidFill>
                <a:latin typeface="Comic Sans MS" panose="030F0702030302020204" pitchFamily="66" charset="0"/>
              </a:rPr>
              <a:t>Week Beg 25.1.21</a:t>
            </a:r>
            <a:endParaRPr lang="en-GB" u="sng"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151436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551" y="0"/>
            <a:ext cx="8480898" cy="1325563"/>
          </a:xfrm>
        </p:spPr>
        <p:txBody>
          <a:bodyPr/>
          <a:lstStyle/>
          <a:p>
            <a:r>
              <a:rPr lang="en-GB" dirty="0" smtClean="0">
                <a:solidFill>
                  <a:schemeClr val="accent6"/>
                </a:solidFill>
                <a:latin typeface="Comic Sans MS" panose="030F0702030302020204" pitchFamily="66" charset="0"/>
              </a:rPr>
              <a:t>Some More Addition Examples </a:t>
            </a:r>
            <a:endParaRPr lang="en-GB" dirty="0">
              <a:solidFill>
                <a:schemeClr val="accent6"/>
              </a:solidFill>
              <a:latin typeface="Comic Sans MS" panose="030F0702030302020204" pitchFamily="66" charset="0"/>
            </a:endParaRPr>
          </a:p>
        </p:txBody>
      </p:sp>
      <p:sp>
        <p:nvSpPr>
          <p:cNvPr id="3" name="Content Placeholder 2"/>
          <p:cNvSpPr>
            <a:spLocks noGrp="1"/>
          </p:cNvSpPr>
          <p:nvPr>
            <p:ph idx="1"/>
          </p:nvPr>
        </p:nvSpPr>
        <p:spPr>
          <a:xfrm>
            <a:off x="838200" y="1825625"/>
            <a:ext cx="10515600" cy="547924"/>
          </a:xfrm>
        </p:spPr>
        <p:txBody>
          <a:bodyPr/>
          <a:lstStyle/>
          <a:p>
            <a:pPr marL="0" indent="0" algn="ctr">
              <a:buNone/>
            </a:pPr>
            <a:r>
              <a:rPr lang="en-GB" dirty="0" smtClean="0">
                <a:latin typeface="Comic Sans MS" panose="030F0702030302020204" pitchFamily="66" charset="0"/>
                <a:hlinkClick r:id="rId2"/>
              </a:rPr>
              <a:t>https://www.topmarks.co.uk/addition/addition-to-10</a:t>
            </a:r>
            <a:endParaRPr lang="en-GB" dirty="0" smtClean="0">
              <a:latin typeface="Comic Sans MS" panose="030F0702030302020204" pitchFamily="66" charset="0"/>
            </a:endParaRPr>
          </a:p>
          <a:p>
            <a:pPr marL="0" indent="0" algn="ctr">
              <a:buNone/>
            </a:pPr>
            <a:endParaRPr lang="en-GB" dirty="0">
              <a:latin typeface="Comic Sans MS" panose="030F0702030302020204" pitchFamily="66" charset="0"/>
            </a:endParaRPr>
          </a:p>
        </p:txBody>
      </p:sp>
      <p:pic>
        <p:nvPicPr>
          <p:cNvPr id="4" name="Picture 3"/>
          <p:cNvPicPr>
            <a:picLocks noChangeAspect="1"/>
          </p:cNvPicPr>
          <p:nvPr/>
        </p:nvPicPr>
        <p:blipFill rotWithShape="1">
          <a:blip r:embed="rId3"/>
          <a:srcRect t="22151" r="26951" b="29054"/>
          <a:stretch/>
        </p:blipFill>
        <p:spPr>
          <a:xfrm>
            <a:off x="1400783" y="2723744"/>
            <a:ext cx="9390434" cy="3528251"/>
          </a:xfrm>
          <a:prstGeom prst="rect">
            <a:avLst/>
          </a:prstGeom>
        </p:spPr>
      </p:pic>
    </p:spTree>
    <p:extLst>
      <p:ext uri="{BB962C8B-B14F-4D97-AF65-F5344CB8AC3E}">
        <p14:creationId xmlns:p14="http://schemas.microsoft.com/office/powerpoint/2010/main" val="297174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Comic Sans MS" panose="030F0702030302020204" pitchFamily="66" charset="0"/>
              </a:rPr>
              <a:t>Wednesday</a:t>
            </a:r>
            <a:r>
              <a:rPr lang="en-GB" b="1" dirty="0" smtClean="0">
                <a:solidFill>
                  <a:schemeClr val="accent1"/>
                </a:solidFill>
                <a:latin typeface="Comic Sans MS" panose="030F0702030302020204" pitchFamily="66" charset="0"/>
              </a:rPr>
              <a:t> 27.01.21</a:t>
            </a:r>
            <a:endParaRPr lang="en-GB" dirty="0"/>
          </a:p>
        </p:txBody>
      </p:sp>
      <p:sp>
        <p:nvSpPr>
          <p:cNvPr id="3" name="Content Placeholder 2"/>
          <p:cNvSpPr>
            <a:spLocks noGrp="1"/>
          </p:cNvSpPr>
          <p:nvPr>
            <p:ph idx="1"/>
          </p:nvPr>
        </p:nvSpPr>
        <p:spPr>
          <a:xfrm>
            <a:off x="1125807" y="1793047"/>
            <a:ext cx="3699538" cy="5032375"/>
          </a:xfrm>
        </p:spPr>
        <p:txBody>
          <a:bodyPr>
            <a:normAutofit fontScale="92500" lnSpcReduction="10000"/>
          </a:bodyPr>
          <a:lstStyle/>
          <a:p>
            <a:r>
              <a:rPr lang="en-GB" dirty="0" smtClean="0">
                <a:latin typeface="Comic Sans MS" panose="030F0702030302020204" pitchFamily="66" charset="0"/>
              </a:rPr>
              <a:t>LI: I can order numbers to 20.</a:t>
            </a:r>
            <a:br>
              <a:rPr lang="en-GB" dirty="0" smtClean="0">
                <a:latin typeface="Comic Sans MS" panose="030F0702030302020204" pitchFamily="66" charset="0"/>
              </a:rPr>
            </a:br>
            <a:r>
              <a:rPr lang="en-GB" dirty="0" smtClean="0">
                <a:latin typeface="Comic Sans MS" panose="030F0702030302020204" pitchFamily="66" charset="0"/>
              </a:rPr>
              <a:t>These numbers are all muddled up and it’s your job to try and put them in the right order!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There will be some numbers missing but try and put the numbers given in order from smallest to biggest.  </a:t>
            </a:r>
            <a:endParaRPr lang="en-GB" dirty="0">
              <a:latin typeface="Comic Sans MS" panose="030F0702030302020204" pitchFamily="66" charset="0"/>
            </a:endParaRPr>
          </a:p>
        </p:txBody>
      </p:sp>
      <p:pic>
        <p:nvPicPr>
          <p:cNvPr id="4" name="Picture 3"/>
          <p:cNvPicPr>
            <a:picLocks noChangeAspect="1"/>
          </p:cNvPicPr>
          <p:nvPr/>
        </p:nvPicPr>
        <p:blipFill rotWithShape="1">
          <a:blip r:embed="rId2"/>
          <a:srcRect l="39751" t="20449" r="38121" b="21867"/>
          <a:stretch/>
        </p:blipFill>
        <p:spPr>
          <a:xfrm>
            <a:off x="8244871" y="1107365"/>
            <a:ext cx="3947129" cy="5787857"/>
          </a:xfrm>
          <a:prstGeom prst="rect">
            <a:avLst/>
          </a:prstGeom>
        </p:spPr>
      </p:pic>
      <p:pic>
        <p:nvPicPr>
          <p:cNvPr id="5" name="Picture 4"/>
          <p:cNvPicPr>
            <a:picLocks noChangeAspect="1"/>
          </p:cNvPicPr>
          <p:nvPr/>
        </p:nvPicPr>
        <p:blipFill rotWithShape="1">
          <a:blip r:embed="rId3"/>
          <a:srcRect l="40272" t="27636" r="40077" b="23392"/>
          <a:stretch/>
        </p:blipFill>
        <p:spPr>
          <a:xfrm>
            <a:off x="5050787" y="2045342"/>
            <a:ext cx="2743200" cy="3911901"/>
          </a:xfrm>
          <a:prstGeom prst="rect">
            <a:avLst/>
          </a:prstGeom>
        </p:spPr>
      </p:pic>
      <p:sp>
        <p:nvSpPr>
          <p:cNvPr id="6" name="Right Arrow 5"/>
          <p:cNvSpPr/>
          <p:nvPr/>
        </p:nvSpPr>
        <p:spPr>
          <a:xfrm>
            <a:off x="7103107" y="4693769"/>
            <a:ext cx="1381760" cy="416560"/>
          </a:xfrm>
          <a:prstGeom prst="rightArrow">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204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Comic Sans MS" panose="030F0702030302020204" pitchFamily="66" charset="0"/>
              </a:rPr>
              <a:t>Wednesday 27.01.21</a:t>
            </a:r>
            <a:endParaRPr lang="en-GB" dirty="0"/>
          </a:p>
        </p:txBody>
      </p:sp>
      <p:pic>
        <p:nvPicPr>
          <p:cNvPr id="4" name="Content Placeholder 3"/>
          <p:cNvPicPr>
            <a:picLocks noGrp="1" noChangeAspect="1"/>
          </p:cNvPicPr>
          <p:nvPr>
            <p:ph idx="1"/>
          </p:nvPr>
        </p:nvPicPr>
        <p:blipFill rotWithShape="1">
          <a:blip r:embed="rId2"/>
          <a:srcRect t="25110" r="28203" b="24366"/>
          <a:stretch/>
        </p:blipFill>
        <p:spPr>
          <a:xfrm>
            <a:off x="1527751" y="3103124"/>
            <a:ext cx="9486003" cy="3754876"/>
          </a:xfrm>
          <a:prstGeom prst="rect">
            <a:avLst/>
          </a:prstGeom>
        </p:spPr>
      </p:pic>
      <p:sp>
        <p:nvSpPr>
          <p:cNvPr id="5" name="Rectangle 4"/>
          <p:cNvSpPr/>
          <p:nvPr/>
        </p:nvSpPr>
        <p:spPr>
          <a:xfrm>
            <a:off x="1719191" y="1902795"/>
            <a:ext cx="9103122" cy="1200329"/>
          </a:xfrm>
          <a:prstGeom prst="rect">
            <a:avLst/>
          </a:prstGeom>
        </p:spPr>
        <p:txBody>
          <a:bodyPr wrap="square">
            <a:spAutoFit/>
          </a:bodyPr>
          <a:lstStyle/>
          <a:p>
            <a:pPr algn="ctr"/>
            <a:r>
              <a:rPr lang="en-GB" sz="2400" dirty="0" smtClean="0">
                <a:latin typeface="Comic Sans MS" panose="030F0702030302020204" pitchFamily="66" charset="0"/>
                <a:hlinkClick r:id="rId3"/>
              </a:rPr>
              <a:t>https://www.topmarks.co.uk/ordering-and-sequencing/coconut-ordering</a:t>
            </a: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349635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947"/>
            <a:ext cx="10515600" cy="1325563"/>
          </a:xfrm>
        </p:spPr>
        <p:txBody>
          <a:bodyPr>
            <a:normAutofit/>
          </a:bodyPr>
          <a:lstStyle/>
          <a:p>
            <a:r>
              <a:rPr lang="en-GB" sz="5400" b="1" dirty="0" smtClean="0">
                <a:solidFill>
                  <a:schemeClr val="accent1"/>
                </a:solidFill>
                <a:latin typeface="Comic Sans MS" panose="030F0702030302020204" pitchFamily="66" charset="0"/>
              </a:rPr>
              <a:t>Thur</a:t>
            </a:r>
            <a:r>
              <a:rPr lang="en-GB" sz="5400" b="1" dirty="0" smtClean="0">
                <a:solidFill>
                  <a:schemeClr val="accent1"/>
                </a:solidFill>
                <a:latin typeface="Comic Sans MS" panose="030F0702030302020204" pitchFamily="66" charset="0"/>
              </a:rPr>
              <a:t>sday 28.01.21</a:t>
            </a:r>
            <a:endParaRPr lang="en-GB" sz="5400" dirty="0"/>
          </a:p>
        </p:txBody>
      </p:sp>
      <p:sp>
        <p:nvSpPr>
          <p:cNvPr id="3" name="Content Placeholder 2"/>
          <p:cNvSpPr>
            <a:spLocks noGrp="1"/>
          </p:cNvSpPr>
          <p:nvPr>
            <p:ph idx="1"/>
          </p:nvPr>
        </p:nvSpPr>
        <p:spPr>
          <a:xfrm>
            <a:off x="838200" y="2623293"/>
            <a:ext cx="10515600" cy="820298"/>
          </a:xfrm>
        </p:spPr>
        <p:txBody>
          <a:bodyPr>
            <a:normAutofit lnSpcReduction="10000"/>
          </a:bodyPr>
          <a:lstStyle/>
          <a:p>
            <a:r>
              <a:rPr lang="en-GB" dirty="0" smtClean="0">
                <a:solidFill>
                  <a:schemeClr val="tx2"/>
                </a:solidFill>
                <a:latin typeface="Comic Sans MS" panose="030F0702030302020204" pitchFamily="66" charset="0"/>
              </a:rPr>
              <a:t>LI: I can sort coins that looks the same. I can begin to recognise coins to the value of £1.</a:t>
            </a:r>
            <a:endParaRPr lang="en-GB" dirty="0">
              <a:solidFill>
                <a:schemeClr val="tx2"/>
              </a:solidFill>
              <a:latin typeface="Comic Sans MS" panose="030F0702030302020204" pitchFamily="66" charset="0"/>
            </a:endParaRPr>
          </a:p>
        </p:txBody>
      </p:sp>
      <p:sp>
        <p:nvSpPr>
          <p:cNvPr id="4" name="Content Placeholder 2"/>
          <p:cNvSpPr txBox="1">
            <a:spLocks/>
          </p:cNvSpPr>
          <p:nvPr/>
        </p:nvSpPr>
        <p:spPr>
          <a:xfrm>
            <a:off x="838200" y="3443591"/>
            <a:ext cx="11126821" cy="278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tx2"/>
                </a:solidFill>
                <a:latin typeface="Comic Sans MS" panose="030F0702030302020204" pitchFamily="66" charset="0"/>
              </a:rPr>
              <a:t>If you have some coins at home it would be great to get them out to investigate. Can you sort them in to piles? Can you put them in order from smallest to tallest. </a:t>
            </a:r>
          </a:p>
          <a:p>
            <a:r>
              <a:rPr lang="en-GB" b="1" u="sng" dirty="0" smtClean="0">
                <a:solidFill>
                  <a:schemeClr val="accent1"/>
                </a:solidFill>
                <a:latin typeface="Comic Sans MS" panose="030F0702030302020204" pitchFamily="66" charset="0"/>
              </a:rPr>
              <a:t>TASK: </a:t>
            </a:r>
            <a:r>
              <a:rPr lang="en-GB" dirty="0" smtClean="0">
                <a:solidFill>
                  <a:schemeClr val="tx2"/>
                </a:solidFill>
                <a:latin typeface="Comic Sans MS" panose="030F0702030302020204" pitchFamily="66" charset="0"/>
              </a:rPr>
              <a:t>Try to draw around some coins and copy them. </a:t>
            </a:r>
            <a:endParaRPr lang="en-GB" dirty="0">
              <a:solidFill>
                <a:schemeClr val="tx2"/>
              </a:solidFill>
              <a:latin typeface="Comic Sans MS" panose="030F0702030302020204" pitchFamily="66" charset="0"/>
            </a:endParaRPr>
          </a:p>
          <a:p>
            <a:pPr marL="0" indent="0" algn="ctr">
              <a:buNone/>
            </a:pPr>
            <a:r>
              <a:rPr lang="en-GB" dirty="0" smtClean="0">
                <a:solidFill>
                  <a:schemeClr val="tx2"/>
                </a:solidFill>
                <a:latin typeface="Comic Sans MS" panose="030F0702030302020204" pitchFamily="66" charset="0"/>
                <a:hlinkClick r:id="rId2"/>
              </a:rPr>
              <a:t>https://www.youtube.com/watch?v=vs8F_g3MGtM&amp;safe=active</a:t>
            </a:r>
            <a:endParaRPr lang="en-GB" dirty="0" smtClean="0">
              <a:solidFill>
                <a:schemeClr val="tx2"/>
              </a:solidFill>
              <a:latin typeface="Comic Sans MS" panose="030F0702030302020204" pitchFamily="66" charset="0"/>
            </a:endParaRPr>
          </a:p>
          <a:p>
            <a:pPr marL="0" indent="0" algn="ctr">
              <a:buNone/>
            </a:pPr>
            <a:endParaRPr lang="en-GB" dirty="0">
              <a:solidFill>
                <a:schemeClr val="tx2"/>
              </a:solidFill>
              <a:latin typeface="Comic Sans MS" panose="030F0702030302020204" pitchFamily="66" charset="0"/>
            </a:endParaRPr>
          </a:p>
        </p:txBody>
      </p:sp>
      <p:pic>
        <p:nvPicPr>
          <p:cNvPr id="3074" name="Picture 2" descr="Cash clipart pound, Cash pound Transparent FREE for download on  WebStockReview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386" y="-15854"/>
            <a:ext cx="3456562" cy="254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0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776" r="16482"/>
          <a:stretch/>
        </p:blipFill>
        <p:spPr>
          <a:xfrm>
            <a:off x="224434" y="229184"/>
            <a:ext cx="2110204" cy="2082253"/>
          </a:xfrm>
          <a:prstGeom prst="rect">
            <a:avLst/>
          </a:prstGeom>
        </p:spPr>
      </p:pic>
      <p:sp>
        <p:nvSpPr>
          <p:cNvPr id="5" name="TextBox 4"/>
          <p:cNvSpPr txBox="1"/>
          <p:nvPr/>
        </p:nvSpPr>
        <p:spPr>
          <a:xfrm>
            <a:off x="2578917" y="406104"/>
            <a:ext cx="1428880" cy="1446550"/>
          </a:xfrm>
          <a:prstGeom prst="rect">
            <a:avLst/>
          </a:prstGeom>
          <a:noFill/>
        </p:spPr>
        <p:txBody>
          <a:bodyPr wrap="square" rtlCol="0">
            <a:spAutoFit/>
          </a:bodyPr>
          <a:lstStyle/>
          <a:p>
            <a:r>
              <a:rPr lang="en-GB" sz="8800" dirty="0" smtClean="0">
                <a:latin typeface="Berlin Sans FB Demi" panose="020E0802020502020306" pitchFamily="34" charset="0"/>
              </a:rPr>
              <a:t>1p</a:t>
            </a:r>
            <a:endParaRPr lang="en-GB" sz="8800" dirty="0">
              <a:latin typeface="Berlin Sans FB Demi" panose="020E0802020502020306" pitchFamily="34" charset="0"/>
            </a:endParaRPr>
          </a:p>
        </p:txBody>
      </p:sp>
      <p:pic>
        <p:nvPicPr>
          <p:cNvPr id="6" name="Picture 5"/>
          <p:cNvPicPr>
            <a:picLocks noChangeAspect="1"/>
          </p:cNvPicPr>
          <p:nvPr/>
        </p:nvPicPr>
        <p:blipFill>
          <a:blip r:embed="rId3">
            <a:alphaModFix amt="80000"/>
          </a:blip>
          <a:stretch>
            <a:fillRect/>
          </a:stretch>
        </p:blipFill>
        <p:spPr>
          <a:xfrm>
            <a:off x="4252076" y="164484"/>
            <a:ext cx="2279394" cy="2279394"/>
          </a:xfrm>
          <a:prstGeom prst="rect">
            <a:avLst/>
          </a:prstGeom>
        </p:spPr>
      </p:pic>
      <p:sp>
        <p:nvSpPr>
          <p:cNvPr id="7" name="TextBox 6"/>
          <p:cNvSpPr txBox="1"/>
          <p:nvPr/>
        </p:nvSpPr>
        <p:spPr>
          <a:xfrm>
            <a:off x="6531470" y="406104"/>
            <a:ext cx="1673159" cy="1446550"/>
          </a:xfrm>
          <a:prstGeom prst="rect">
            <a:avLst/>
          </a:prstGeom>
          <a:noFill/>
        </p:spPr>
        <p:txBody>
          <a:bodyPr wrap="square" rtlCol="0">
            <a:spAutoFit/>
          </a:bodyPr>
          <a:lstStyle/>
          <a:p>
            <a:r>
              <a:rPr lang="en-GB" sz="8800" dirty="0">
                <a:latin typeface="Berlin Sans FB Demi" panose="020E0802020502020306" pitchFamily="34" charset="0"/>
              </a:rPr>
              <a:t>2</a:t>
            </a:r>
            <a:r>
              <a:rPr lang="en-GB" sz="8800" dirty="0" smtClean="0">
                <a:latin typeface="Berlin Sans FB Demi" panose="020E0802020502020306" pitchFamily="34" charset="0"/>
              </a:rPr>
              <a:t>p</a:t>
            </a:r>
            <a:endParaRPr lang="en-GB" sz="8800" dirty="0">
              <a:latin typeface="Berlin Sans FB Demi" panose="020E0802020502020306" pitchFamily="34" charset="0"/>
            </a:endParaRPr>
          </a:p>
        </p:txBody>
      </p:sp>
      <p:pic>
        <p:nvPicPr>
          <p:cNvPr id="8" name="Picture 7"/>
          <p:cNvPicPr>
            <a:picLocks noChangeAspect="1"/>
          </p:cNvPicPr>
          <p:nvPr/>
        </p:nvPicPr>
        <p:blipFill>
          <a:blip r:embed="rId4"/>
          <a:stretch>
            <a:fillRect/>
          </a:stretch>
        </p:blipFill>
        <p:spPr>
          <a:xfrm>
            <a:off x="8308775" y="67882"/>
            <a:ext cx="2175248" cy="2175248"/>
          </a:xfrm>
          <a:prstGeom prst="rect">
            <a:avLst/>
          </a:prstGeom>
        </p:spPr>
      </p:pic>
      <p:sp>
        <p:nvSpPr>
          <p:cNvPr id="9" name="TextBox 8"/>
          <p:cNvSpPr txBox="1"/>
          <p:nvPr/>
        </p:nvSpPr>
        <p:spPr>
          <a:xfrm>
            <a:off x="10484023" y="406104"/>
            <a:ext cx="1673159" cy="1446550"/>
          </a:xfrm>
          <a:prstGeom prst="rect">
            <a:avLst/>
          </a:prstGeom>
          <a:noFill/>
        </p:spPr>
        <p:txBody>
          <a:bodyPr wrap="square" rtlCol="0">
            <a:spAutoFit/>
          </a:bodyPr>
          <a:lstStyle/>
          <a:p>
            <a:r>
              <a:rPr lang="en-GB" sz="8800" dirty="0" smtClean="0">
                <a:latin typeface="Berlin Sans FB Demi" panose="020E0802020502020306" pitchFamily="34" charset="0"/>
              </a:rPr>
              <a:t>5</a:t>
            </a:r>
            <a:r>
              <a:rPr lang="en-GB" sz="8800" dirty="0" smtClean="0">
                <a:latin typeface="Berlin Sans FB Demi" panose="020E0802020502020306" pitchFamily="34" charset="0"/>
              </a:rPr>
              <a:t>p</a:t>
            </a:r>
            <a:endParaRPr lang="en-GB" sz="8800" dirty="0">
              <a:latin typeface="Berlin Sans FB Demi" panose="020E0802020502020306" pitchFamily="34" charset="0"/>
            </a:endParaRPr>
          </a:p>
        </p:txBody>
      </p:sp>
      <p:pic>
        <p:nvPicPr>
          <p:cNvPr id="10" name="Picture 9"/>
          <p:cNvPicPr>
            <a:picLocks noChangeAspect="1"/>
          </p:cNvPicPr>
          <p:nvPr/>
        </p:nvPicPr>
        <p:blipFill>
          <a:blip r:embed="rId5"/>
          <a:stretch>
            <a:fillRect/>
          </a:stretch>
        </p:blipFill>
        <p:spPr>
          <a:xfrm>
            <a:off x="152549" y="2443878"/>
            <a:ext cx="2182089" cy="2182089"/>
          </a:xfrm>
          <a:prstGeom prst="rect">
            <a:avLst/>
          </a:prstGeom>
        </p:spPr>
      </p:pic>
      <p:sp>
        <p:nvSpPr>
          <p:cNvPr id="11" name="TextBox 10"/>
          <p:cNvSpPr txBox="1"/>
          <p:nvPr/>
        </p:nvSpPr>
        <p:spPr>
          <a:xfrm>
            <a:off x="2437322" y="2811647"/>
            <a:ext cx="2329231" cy="1446550"/>
          </a:xfrm>
          <a:prstGeom prst="rect">
            <a:avLst/>
          </a:prstGeom>
          <a:noFill/>
        </p:spPr>
        <p:txBody>
          <a:bodyPr wrap="square" rtlCol="0">
            <a:spAutoFit/>
          </a:bodyPr>
          <a:lstStyle/>
          <a:p>
            <a:r>
              <a:rPr lang="en-GB" sz="8800" dirty="0" smtClean="0">
                <a:latin typeface="Berlin Sans FB Demi" panose="020E0802020502020306" pitchFamily="34" charset="0"/>
              </a:rPr>
              <a:t>10p</a:t>
            </a:r>
            <a:endParaRPr lang="en-GB" sz="8800" dirty="0">
              <a:latin typeface="Berlin Sans FB Demi" panose="020E0802020502020306" pitchFamily="34" charset="0"/>
            </a:endParaRPr>
          </a:p>
        </p:txBody>
      </p:sp>
      <p:pic>
        <p:nvPicPr>
          <p:cNvPr id="12" name="Picture 11"/>
          <p:cNvPicPr>
            <a:picLocks noChangeAspect="1"/>
          </p:cNvPicPr>
          <p:nvPr/>
        </p:nvPicPr>
        <p:blipFill>
          <a:blip r:embed="rId6"/>
          <a:stretch>
            <a:fillRect/>
          </a:stretch>
        </p:blipFill>
        <p:spPr>
          <a:xfrm>
            <a:off x="4438496" y="2572112"/>
            <a:ext cx="1669392" cy="1686085"/>
          </a:xfrm>
          <a:prstGeom prst="rect">
            <a:avLst/>
          </a:prstGeom>
        </p:spPr>
      </p:pic>
      <p:sp>
        <p:nvSpPr>
          <p:cNvPr id="13" name="TextBox 12"/>
          <p:cNvSpPr txBox="1"/>
          <p:nvPr/>
        </p:nvSpPr>
        <p:spPr>
          <a:xfrm>
            <a:off x="6438416" y="2691905"/>
            <a:ext cx="2329231" cy="1446550"/>
          </a:xfrm>
          <a:prstGeom prst="rect">
            <a:avLst/>
          </a:prstGeom>
          <a:noFill/>
        </p:spPr>
        <p:txBody>
          <a:bodyPr wrap="square" rtlCol="0">
            <a:spAutoFit/>
          </a:bodyPr>
          <a:lstStyle/>
          <a:p>
            <a:r>
              <a:rPr lang="en-GB" sz="8800" dirty="0">
                <a:latin typeface="Berlin Sans FB Demi" panose="020E0802020502020306" pitchFamily="34" charset="0"/>
              </a:rPr>
              <a:t>2</a:t>
            </a:r>
            <a:r>
              <a:rPr lang="en-GB" sz="8800" dirty="0" smtClean="0">
                <a:latin typeface="Berlin Sans FB Demi" panose="020E0802020502020306" pitchFamily="34" charset="0"/>
              </a:rPr>
              <a:t>0p</a:t>
            </a:r>
            <a:endParaRPr lang="en-GB" sz="8800" dirty="0">
              <a:latin typeface="Berlin Sans FB Demi" panose="020E0802020502020306" pitchFamily="34" charset="0"/>
            </a:endParaRPr>
          </a:p>
        </p:txBody>
      </p:sp>
      <p:pic>
        <p:nvPicPr>
          <p:cNvPr id="14" name="Picture 13"/>
          <p:cNvPicPr>
            <a:picLocks noChangeAspect="1"/>
          </p:cNvPicPr>
          <p:nvPr/>
        </p:nvPicPr>
        <p:blipFill rotWithShape="1">
          <a:blip r:embed="rId7"/>
          <a:srcRect l="2282"/>
          <a:stretch/>
        </p:blipFill>
        <p:spPr>
          <a:xfrm>
            <a:off x="328075" y="4686015"/>
            <a:ext cx="1902922" cy="1905892"/>
          </a:xfrm>
          <a:prstGeom prst="rect">
            <a:avLst/>
          </a:prstGeom>
        </p:spPr>
      </p:pic>
      <p:sp>
        <p:nvSpPr>
          <p:cNvPr id="15" name="TextBox 14"/>
          <p:cNvSpPr txBox="1"/>
          <p:nvPr/>
        </p:nvSpPr>
        <p:spPr>
          <a:xfrm>
            <a:off x="2437321" y="4728479"/>
            <a:ext cx="2329231" cy="1446550"/>
          </a:xfrm>
          <a:prstGeom prst="rect">
            <a:avLst/>
          </a:prstGeom>
          <a:noFill/>
        </p:spPr>
        <p:txBody>
          <a:bodyPr wrap="square" rtlCol="0">
            <a:spAutoFit/>
          </a:bodyPr>
          <a:lstStyle/>
          <a:p>
            <a:r>
              <a:rPr lang="en-GB" sz="8800" dirty="0">
                <a:latin typeface="Berlin Sans FB Demi" panose="020E0802020502020306" pitchFamily="34" charset="0"/>
              </a:rPr>
              <a:t>5</a:t>
            </a:r>
            <a:r>
              <a:rPr lang="en-GB" sz="8800" dirty="0" smtClean="0">
                <a:latin typeface="Berlin Sans FB Demi" panose="020E0802020502020306" pitchFamily="34" charset="0"/>
              </a:rPr>
              <a:t>0p</a:t>
            </a:r>
            <a:endParaRPr lang="en-GB" sz="8800" dirty="0">
              <a:latin typeface="Berlin Sans FB Demi" panose="020E0802020502020306" pitchFamily="34" charset="0"/>
            </a:endParaRPr>
          </a:p>
        </p:txBody>
      </p:sp>
      <p:pic>
        <p:nvPicPr>
          <p:cNvPr id="1026" name="Picture 2" descr="Everything you need to know about the new £1 coin | Mechanical Locks |  Smart Locks | Locker Loc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552" y="458723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68049" y="4977706"/>
            <a:ext cx="1318144" cy="1446550"/>
          </a:xfrm>
          <a:prstGeom prst="rect">
            <a:avLst/>
          </a:prstGeom>
          <a:noFill/>
        </p:spPr>
        <p:txBody>
          <a:bodyPr wrap="square" rtlCol="0">
            <a:spAutoFit/>
          </a:bodyPr>
          <a:lstStyle/>
          <a:p>
            <a:r>
              <a:rPr lang="en-GB" sz="8800" dirty="0" smtClean="0">
                <a:latin typeface="Berlin Sans FB Demi" panose="020E0802020502020306" pitchFamily="34" charset="0"/>
              </a:rPr>
              <a:t>£1</a:t>
            </a:r>
            <a:endParaRPr lang="en-GB" sz="8800" dirty="0">
              <a:latin typeface="Berlin Sans FB Demi" panose="020E0802020502020306" pitchFamily="34" charset="0"/>
            </a:endParaRPr>
          </a:p>
        </p:txBody>
      </p:sp>
      <p:sp>
        <p:nvSpPr>
          <p:cNvPr id="16" name="Rounded Rectangular Callout 15"/>
          <p:cNvSpPr/>
          <p:nvPr/>
        </p:nvSpPr>
        <p:spPr>
          <a:xfrm>
            <a:off x="8767647" y="2691905"/>
            <a:ext cx="3389535" cy="3009076"/>
          </a:xfrm>
          <a:prstGeom prst="wedgeRoundRect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046066" y="2811647"/>
            <a:ext cx="2704948" cy="2554545"/>
          </a:xfrm>
          <a:prstGeom prst="rect">
            <a:avLst/>
          </a:prstGeom>
          <a:noFill/>
          <a:ln>
            <a:solidFill>
              <a:schemeClr val="bg1"/>
            </a:solidFill>
          </a:ln>
        </p:spPr>
        <p:txBody>
          <a:bodyPr wrap="square" rtlCol="0">
            <a:spAutoFit/>
          </a:bodyPr>
          <a:lstStyle/>
          <a:p>
            <a:r>
              <a:rPr lang="en-GB" sz="2000" b="1" dirty="0" smtClean="0">
                <a:solidFill>
                  <a:schemeClr val="accent5">
                    <a:lumMod val="75000"/>
                  </a:schemeClr>
                </a:solidFill>
                <a:latin typeface="Comic Sans MS" panose="030F0702030302020204" pitchFamily="66" charset="0"/>
              </a:rPr>
              <a:t>The ‘p’ after each number is very important. It means ‘pence’. When we are writing down value of coins we must always write ‘p’. </a:t>
            </a:r>
            <a:endParaRPr lang="en-GB" sz="2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30476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776" r="16482"/>
          <a:stretch/>
        </p:blipFill>
        <p:spPr>
          <a:xfrm>
            <a:off x="431434" y="375155"/>
            <a:ext cx="527815" cy="525670"/>
          </a:xfrm>
          <a:prstGeom prst="rect">
            <a:avLst/>
          </a:prstGeom>
        </p:spPr>
      </p:pic>
      <p:pic>
        <p:nvPicPr>
          <p:cNvPr id="5" name="Picture 4"/>
          <p:cNvPicPr>
            <a:picLocks noChangeAspect="1"/>
          </p:cNvPicPr>
          <p:nvPr/>
        </p:nvPicPr>
        <p:blipFill rotWithShape="1">
          <a:blip r:embed="rId2"/>
          <a:srcRect l="16776" r="16482"/>
          <a:stretch/>
        </p:blipFill>
        <p:spPr>
          <a:xfrm>
            <a:off x="5165276" y="411507"/>
            <a:ext cx="527815" cy="525670"/>
          </a:xfrm>
          <a:prstGeom prst="rect">
            <a:avLst/>
          </a:prstGeom>
        </p:spPr>
      </p:pic>
      <p:pic>
        <p:nvPicPr>
          <p:cNvPr id="6" name="Picture 5"/>
          <p:cNvPicPr>
            <a:picLocks noChangeAspect="1"/>
          </p:cNvPicPr>
          <p:nvPr/>
        </p:nvPicPr>
        <p:blipFill rotWithShape="1">
          <a:blip r:embed="rId2"/>
          <a:srcRect l="16776" r="16482"/>
          <a:stretch/>
        </p:blipFill>
        <p:spPr>
          <a:xfrm>
            <a:off x="942756" y="375155"/>
            <a:ext cx="527815" cy="525670"/>
          </a:xfrm>
          <a:prstGeom prst="rect">
            <a:avLst/>
          </a:prstGeom>
        </p:spPr>
      </p:pic>
      <p:pic>
        <p:nvPicPr>
          <p:cNvPr id="7" name="Picture 6"/>
          <p:cNvPicPr>
            <a:picLocks noChangeAspect="1"/>
          </p:cNvPicPr>
          <p:nvPr/>
        </p:nvPicPr>
        <p:blipFill rotWithShape="1">
          <a:blip r:embed="rId2"/>
          <a:srcRect l="16776" r="16482"/>
          <a:stretch/>
        </p:blipFill>
        <p:spPr>
          <a:xfrm>
            <a:off x="1470571" y="375155"/>
            <a:ext cx="527815" cy="525670"/>
          </a:xfrm>
          <a:prstGeom prst="rect">
            <a:avLst/>
          </a:prstGeom>
        </p:spPr>
      </p:pic>
      <p:pic>
        <p:nvPicPr>
          <p:cNvPr id="8" name="Picture 7"/>
          <p:cNvPicPr>
            <a:picLocks noChangeAspect="1"/>
          </p:cNvPicPr>
          <p:nvPr/>
        </p:nvPicPr>
        <p:blipFill rotWithShape="1">
          <a:blip r:embed="rId2"/>
          <a:srcRect l="16776" r="16482"/>
          <a:stretch/>
        </p:blipFill>
        <p:spPr>
          <a:xfrm>
            <a:off x="1998386" y="385082"/>
            <a:ext cx="527815" cy="525670"/>
          </a:xfrm>
          <a:prstGeom prst="rect">
            <a:avLst/>
          </a:prstGeom>
        </p:spPr>
      </p:pic>
      <p:pic>
        <p:nvPicPr>
          <p:cNvPr id="9" name="Picture 8"/>
          <p:cNvPicPr>
            <a:picLocks noChangeAspect="1"/>
          </p:cNvPicPr>
          <p:nvPr/>
        </p:nvPicPr>
        <p:blipFill rotWithShape="1">
          <a:blip r:embed="rId2"/>
          <a:srcRect l="16776" r="16482"/>
          <a:stretch/>
        </p:blipFill>
        <p:spPr>
          <a:xfrm>
            <a:off x="2526201" y="375155"/>
            <a:ext cx="527815" cy="525670"/>
          </a:xfrm>
          <a:prstGeom prst="rect">
            <a:avLst/>
          </a:prstGeom>
        </p:spPr>
      </p:pic>
      <p:pic>
        <p:nvPicPr>
          <p:cNvPr id="10" name="Picture 9"/>
          <p:cNvPicPr>
            <a:picLocks noChangeAspect="1"/>
          </p:cNvPicPr>
          <p:nvPr/>
        </p:nvPicPr>
        <p:blipFill rotWithShape="1">
          <a:blip r:embed="rId2"/>
          <a:srcRect l="16776" r="16482"/>
          <a:stretch/>
        </p:blipFill>
        <p:spPr>
          <a:xfrm>
            <a:off x="3054016" y="375155"/>
            <a:ext cx="527815" cy="525670"/>
          </a:xfrm>
          <a:prstGeom prst="rect">
            <a:avLst/>
          </a:prstGeom>
        </p:spPr>
      </p:pic>
      <p:pic>
        <p:nvPicPr>
          <p:cNvPr id="11" name="Picture 10"/>
          <p:cNvPicPr>
            <a:picLocks noChangeAspect="1"/>
          </p:cNvPicPr>
          <p:nvPr/>
        </p:nvPicPr>
        <p:blipFill rotWithShape="1">
          <a:blip r:embed="rId2"/>
          <a:srcRect l="16776" r="16482"/>
          <a:stretch/>
        </p:blipFill>
        <p:spPr>
          <a:xfrm>
            <a:off x="3581831" y="385082"/>
            <a:ext cx="527815" cy="525670"/>
          </a:xfrm>
          <a:prstGeom prst="rect">
            <a:avLst/>
          </a:prstGeom>
        </p:spPr>
      </p:pic>
      <p:pic>
        <p:nvPicPr>
          <p:cNvPr id="12" name="Picture 11"/>
          <p:cNvPicPr>
            <a:picLocks noChangeAspect="1"/>
          </p:cNvPicPr>
          <p:nvPr/>
        </p:nvPicPr>
        <p:blipFill rotWithShape="1">
          <a:blip r:embed="rId2"/>
          <a:srcRect l="16776" r="16482"/>
          <a:stretch/>
        </p:blipFill>
        <p:spPr>
          <a:xfrm>
            <a:off x="4637461" y="413993"/>
            <a:ext cx="527815" cy="525670"/>
          </a:xfrm>
          <a:prstGeom prst="rect">
            <a:avLst/>
          </a:prstGeom>
        </p:spPr>
      </p:pic>
      <p:pic>
        <p:nvPicPr>
          <p:cNvPr id="13" name="Picture 12"/>
          <p:cNvPicPr>
            <a:picLocks noChangeAspect="1"/>
          </p:cNvPicPr>
          <p:nvPr/>
        </p:nvPicPr>
        <p:blipFill rotWithShape="1">
          <a:blip r:embed="rId2"/>
          <a:srcRect l="16776" r="16482"/>
          <a:stretch/>
        </p:blipFill>
        <p:spPr>
          <a:xfrm>
            <a:off x="4109646" y="413993"/>
            <a:ext cx="527815" cy="525670"/>
          </a:xfrm>
          <a:prstGeom prst="rect">
            <a:avLst/>
          </a:prstGeom>
        </p:spPr>
      </p:pic>
      <p:pic>
        <p:nvPicPr>
          <p:cNvPr id="14" name="Picture 13"/>
          <p:cNvPicPr>
            <a:picLocks noChangeAspect="1"/>
          </p:cNvPicPr>
          <p:nvPr/>
        </p:nvPicPr>
        <p:blipFill rotWithShape="1">
          <a:blip r:embed="rId2"/>
          <a:srcRect l="16776" r="16482"/>
          <a:stretch/>
        </p:blipFill>
        <p:spPr>
          <a:xfrm>
            <a:off x="431434" y="939663"/>
            <a:ext cx="527815" cy="525670"/>
          </a:xfrm>
          <a:prstGeom prst="rect">
            <a:avLst/>
          </a:prstGeom>
        </p:spPr>
      </p:pic>
      <p:pic>
        <p:nvPicPr>
          <p:cNvPr id="15" name="Picture 14"/>
          <p:cNvPicPr>
            <a:picLocks noChangeAspect="1"/>
          </p:cNvPicPr>
          <p:nvPr/>
        </p:nvPicPr>
        <p:blipFill rotWithShape="1">
          <a:blip r:embed="rId2"/>
          <a:srcRect l="16776" r="16482"/>
          <a:stretch/>
        </p:blipFill>
        <p:spPr>
          <a:xfrm>
            <a:off x="5165276" y="976015"/>
            <a:ext cx="527815" cy="525670"/>
          </a:xfrm>
          <a:prstGeom prst="rect">
            <a:avLst/>
          </a:prstGeom>
        </p:spPr>
      </p:pic>
      <p:pic>
        <p:nvPicPr>
          <p:cNvPr id="16" name="Picture 15"/>
          <p:cNvPicPr>
            <a:picLocks noChangeAspect="1"/>
          </p:cNvPicPr>
          <p:nvPr/>
        </p:nvPicPr>
        <p:blipFill rotWithShape="1">
          <a:blip r:embed="rId2"/>
          <a:srcRect l="16776" r="16482"/>
          <a:stretch/>
        </p:blipFill>
        <p:spPr>
          <a:xfrm>
            <a:off x="942756" y="939663"/>
            <a:ext cx="527815" cy="525670"/>
          </a:xfrm>
          <a:prstGeom prst="rect">
            <a:avLst/>
          </a:prstGeom>
        </p:spPr>
      </p:pic>
      <p:pic>
        <p:nvPicPr>
          <p:cNvPr id="17" name="Picture 16"/>
          <p:cNvPicPr>
            <a:picLocks noChangeAspect="1"/>
          </p:cNvPicPr>
          <p:nvPr/>
        </p:nvPicPr>
        <p:blipFill rotWithShape="1">
          <a:blip r:embed="rId2"/>
          <a:srcRect l="16776" r="16482"/>
          <a:stretch/>
        </p:blipFill>
        <p:spPr>
          <a:xfrm>
            <a:off x="1470571" y="939663"/>
            <a:ext cx="527815" cy="525670"/>
          </a:xfrm>
          <a:prstGeom prst="rect">
            <a:avLst/>
          </a:prstGeom>
        </p:spPr>
      </p:pic>
      <p:pic>
        <p:nvPicPr>
          <p:cNvPr id="18" name="Picture 17"/>
          <p:cNvPicPr>
            <a:picLocks noChangeAspect="1"/>
          </p:cNvPicPr>
          <p:nvPr/>
        </p:nvPicPr>
        <p:blipFill rotWithShape="1">
          <a:blip r:embed="rId2"/>
          <a:srcRect l="16776" r="16482"/>
          <a:stretch/>
        </p:blipFill>
        <p:spPr>
          <a:xfrm>
            <a:off x="1998386" y="949590"/>
            <a:ext cx="527815" cy="525670"/>
          </a:xfrm>
          <a:prstGeom prst="rect">
            <a:avLst/>
          </a:prstGeom>
        </p:spPr>
      </p:pic>
      <p:pic>
        <p:nvPicPr>
          <p:cNvPr id="19" name="Picture 18"/>
          <p:cNvPicPr>
            <a:picLocks noChangeAspect="1"/>
          </p:cNvPicPr>
          <p:nvPr/>
        </p:nvPicPr>
        <p:blipFill rotWithShape="1">
          <a:blip r:embed="rId2"/>
          <a:srcRect l="16776" r="16482"/>
          <a:stretch/>
        </p:blipFill>
        <p:spPr>
          <a:xfrm>
            <a:off x="2526201" y="939663"/>
            <a:ext cx="527815" cy="525670"/>
          </a:xfrm>
          <a:prstGeom prst="rect">
            <a:avLst/>
          </a:prstGeom>
        </p:spPr>
      </p:pic>
      <p:pic>
        <p:nvPicPr>
          <p:cNvPr id="20" name="Picture 19"/>
          <p:cNvPicPr>
            <a:picLocks noChangeAspect="1"/>
          </p:cNvPicPr>
          <p:nvPr/>
        </p:nvPicPr>
        <p:blipFill rotWithShape="1">
          <a:blip r:embed="rId2"/>
          <a:srcRect l="16776" r="16482"/>
          <a:stretch/>
        </p:blipFill>
        <p:spPr>
          <a:xfrm>
            <a:off x="3054016" y="939663"/>
            <a:ext cx="527815" cy="525670"/>
          </a:xfrm>
          <a:prstGeom prst="rect">
            <a:avLst/>
          </a:prstGeom>
        </p:spPr>
      </p:pic>
      <p:pic>
        <p:nvPicPr>
          <p:cNvPr id="21" name="Picture 20"/>
          <p:cNvPicPr>
            <a:picLocks noChangeAspect="1"/>
          </p:cNvPicPr>
          <p:nvPr/>
        </p:nvPicPr>
        <p:blipFill rotWithShape="1">
          <a:blip r:embed="rId2"/>
          <a:srcRect l="16776" r="16482"/>
          <a:stretch/>
        </p:blipFill>
        <p:spPr>
          <a:xfrm>
            <a:off x="3581831" y="949590"/>
            <a:ext cx="527815" cy="525670"/>
          </a:xfrm>
          <a:prstGeom prst="rect">
            <a:avLst/>
          </a:prstGeom>
        </p:spPr>
      </p:pic>
      <p:pic>
        <p:nvPicPr>
          <p:cNvPr id="22" name="Picture 21"/>
          <p:cNvPicPr>
            <a:picLocks noChangeAspect="1"/>
          </p:cNvPicPr>
          <p:nvPr/>
        </p:nvPicPr>
        <p:blipFill rotWithShape="1">
          <a:blip r:embed="rId2"/>
          <a:srcRect l="16776" r="16482"/>
          <a:stretch/>
        </p:blipFill>
        <p:spPr>
          <a:xfrm>
            <a:off x="4637461" y="978501"/>
            <a:ext cx="527815" cy="525670"/>
          </a:xfrm>
          <a:prstGeom prst="rect">
            <a:avLst/>
          </a:prstGeom>
        </p:spPr>
      </p:pic>
      <p:pic>
        <p:nvPicPr>
          <p:cNvPr id="23" name="Picture 22"/>
          <p:cNvPicPr>
            <a:picLocks noChangeAspect="1"/>
          </p:cNvPicPr>
          <p:nvPr/>
        </p:nvPicPr>
        <p:blipFill rotWithShape="1">
          <a:blip r:embed="rId2"/>
          <a:srcRect l="16776" r="16482"/>
          <a:stretch/>
        </p:blipFill>
        <p:spPr>
          <a:xfrm>
            <a:off x="4109646" y="978501"/>
            <a:ext cx="527815" cy="525670"/>
          </a:xfrm>
          <a:prstGeom prst="rect">
            <a:avLst/>
          </a:prstGeom>
        </p:spPr>
      </p:pic>
      <p:pic>
        <p:nvPicPr>
          <p:cNvPr id="24" name="Picture 23"/>
          <p:cNvPicPr>
            <a:picLocks noChangeAspect="1"/>
          </p:cNvPicPr>
          <p:nvPr/>
        </p:nvPicPr>
        <p:blipFill rotWithShape="1">
          <a:blip r:embed="rId2"/>
          <a:srcRect l="16776" r="16482"/>
          <a:stretch/>
        </p:blipFill>
        <p:spPr>
          <a:xfrm>
            <a:off x="431434" y="1501685"/>
            <a:ext cx="527815" cy="525670"/>
          </a:xfrm>
          <a:prstGeom prst="rect">
            <a:avLst/>
          </a:prstGeom>
        </p:spPr>
      </p:pic>
      <p:pic>
        <p:nvPicPr>
          <p:cNvPr id="25" name="Picture 24"/>
          <p:cNvPicPr>
            <a:picLocks noChangeAspect="1"/>
          </p:cNvPicPr>
          <p:nvPr/>
        </p:nvPicPr>
        <p:blipFill rotWithShape="1">
          <a:blip r:embed="rId2"/>
          <a:srcRect l="16776" r="16482"/>
          <a:stretch/>
        </p:blipFill>
        <p:spPr>
          <a:xfrm>
            <a:off x="5165276" y="1538037"/>
            <a:ext cx="527815" cy="525670"/>
          </a:xfrm>
          <a:prstGeom prst="rect">
            <a:avLst/>
          </a:prstGeom>
        </p:spPr>
      </p:pic>
      <p:pic>
        <p:nvPicPr>
          <p:cNvPr id="26" name="Picture 25"/>
          <p:cNvPicPr>
            <a:picLocks noChangeAspect="1"/>
          </p:cNvPicPr>
          <p:nvPr/>
        </p:nvPicPr>
        <p:blipFill rotWithShape="1">
          <a:blip r:embed="rId2"/>
          <a:srcRect l="16776" r="16482"/>
          <a:stretch/>
        </p:blipFill>
        <p:spPr>
          <a:xfrm>
            <a:off x="942756" y="1501685"/>
            <a:ext cx="527815" cy="525670"/>
          </a:xfrm>
          <a:prstGeom prst="rect">
            <a:avLst/>
          </a:prstGeom>
        </p:spPr>
      </p:pic>
      <p:pic>
        <p:nvPicPr>
          <p:cNvPr id="27" name="Picture 26"/>
          <p:cNvPicPr>
            <a:picLocks noChangeAspect="1"/>
          </p:cNvPicPr>
          <p:nvPr/>
        </p:nvPicPr>
        <p:blipFill rotWithShape="1">
          <a:blip r:embed="rId2"/>
          <a:srcRect l="16776" r="16482"/>
          <a:stretch/>
        </p:blipFill>
        <p:spPr>
          <a:xfrm>
            <a:off x="1470571" y="1501685"/>
            <a:ext cx="527815" cy="525670"/>
          </a:xfrm>
          <a:prstGeom prst="rect">
            <a:avLst/>
          </a:prstGeom>
        </p:spPr>
      </p:pic>
      <p:pic>
        <p:nvPicPr>
          <p:cNvPr id="28" name="Picture 27"/>
          <p:cNvPicPr>
            <a:picLocks noChangeAspect="1"/>
          </p:cNvPicPr>
          <p:nvPr/>
        </p:nvPicPr>
        <p:blipFill rotWithShape="1">
          <a:blip r:embed="rId2"/>
          <a:srcRect l="16776" r="16482"/>
          <a:stretch/>
        </p:blipFill>
        <p:spPr>
          <a:xfrm>
            <a:off x="1998386" y="1511612"/>
            <a:ext cx="527815" cy="525670"/>
          </a:xfrm>
          <a:prstGeom prst="rect">
            <a:avLst/>
          </a:prstGeom>
        </p:spPr>
      </p:pic>
      <p:pic>
        <p:nvPicPr>
          <p:cNvPr id="29" name="Picture 28"/>
          <p:cNvPicPr>
            <a:picLocks noChangeAspect="1"/>
          </p:cNvPicPr>
          <p:nvPr/>
        </p:nvPicPr>
        <p:blipFill rotWithShape="1">
          <a:blip r:embed="rId2"/>
          <a:srcRect l="16776" r="16482"/>
          <a:stretch/>
        </p:blipFill>
        <p:spPr>
          <a:xfrm>
            <a:off x="2526201" y="1501685"/>
            <a:ext cx="527815" cy="525670"/>
          </a:xfrm>
          <a:prstGeom prst="rect">
            <a:avLst/>
          </a:prstGeom>
        </p:spPr>
      </p:pic>
      <p:pic>
        <p:nvPicPr>
          <p:cNvPr id="30" name="Picture 29"/>
          <p:cNvPicPr>
            <a:picLocks noChangeAspect="1"/>
          </p:cNvPicPr>
          <p:nvPr/>
        </p:nvPicPr>
        <p:blipFill rotWithShape="1">
          <a:blip r:embed="rId2"/>
          <a:srcRect l="16776" r="16482"/>
          <a:stretch/>
        </p:blipFill>
        <p:spPr>
          <a:xfrm>
            <a:off x="3054016" y="1501685"/>
            <a:ext cx="527815" cy="525670"/>
          </a:xfrm>
          <a:prstGeom prst="rect">
            <a:avLst/>
          </a:prstGeom>
        </p:spPr>
      </p:pic>
      <p:pic>
        <p:nvPicPr>
          <p:cNvPr id="31" name="Picture 30"/>
          <p:cNvPicPr>
            <a:picLocks noChangeAspect="1"/>
          </p:cNvPicPr>
          <p:nvPr/>
        </p:nvPicPr>
        <p:blipFill rotWithShape="1">
          <a:blip r:embed="rId2"/>
          <a:srcRect l="16776" r="16482"/>
          <a:stretch/>
        </p:blipFill>
        <p:spPr>
          <a:xfrm>
            <a:off x="3581831" y="1511612"/>
            <a:ext cx="527815" cy="525670"/>
          </a:xfrm>
          <a:prstGeom prst="rect">
            <a:avLst/>
          </a:prstGeom>
        </p:spPr>
      </p:pic>
      <p:pic>
        <p:nvPicPr>
          <p:cNvPr id="32" name="Picture 31"/>
          <p:cNvPicPr>
            <a:picLocks noChangeAspect="1"/>
          </p:cNvPicPr>
          <p:nvPr/>
        </p:nvPicPr>
        <p:blipFill rotWithShape="1">
          <a:blip r:embed="rId2"/>
          <a:srcRect l="16776" r="16482"/>
          <a:stretch/>
        </p:blipFill>
        <p:spPr>
          <a:xfrm>
            <a:off x="4637461" y="1540523"/>
            <a:ext cx="527815" cy="525670"/>
          </a:xfrm>
          <a:prstGeom prst="rect">
            <a:avLst/>
          </a:prstGeom>
        </p:spPr>
      </p:pic>
      <p:pic>
        <p:nvPicPr>
          <p:cNvPr id="33" name="Picture 32"/>
          <p:cNvPicPr>
            <a:picLocks noChangeAspect="1"/>
          </p:cNvPicPr>
          <p:nvPr/>
        </p:nvPicPr>
        <p:blipFill rotWithShape="1">
          <a:blip r:embed="rId2"/>
          <a:srcRect l="16776" r="16482"/>
          <a:stretch/>
        </p:blipFill>
        <p:spPr>
          <a:xfrm>
            <a:off x="4109646" y="1540523"/>
            <a:ext cx="527815" cy="525670"/>
          </a:xfrm>
          <a:prstGeom prst="rect">
            <a:avLst/>
          </a:prstGeom>
        </p:spPr>
      </p:pic>
      <p:pic>
        <p:nvPicPr>
          <p:cNvPr id="34" name="Picture 33"/>
          <p:cNvPicPr>
            <a:picLocks noChangeAspect="1"/>
          </p:cNvPicPr>
          <p:nvPr/>
        </p:nvPicPr>
        <p:blipFill rotWithShape="1">
          <a:blip r:embed="rId2"/>
          <a:srcRect l="16776" r="16482"/>
          <a:stretch/>
        </p:blipFill>
        <p:spPr>
          <a:xfrm>
            <a:off x="431434" y="2092757"/>
            <a:ext cx="527815" cy="525670"/>
          </a:xfrm>
          <a:prstGeom prst="rect">
            <a:avLst/>
          </a:prstGeom>
        </p:spPr>
      </p:pic>
      <p:pic>
        <p:nvPicPr>
          <p:cNvPr id="35" name="Picture 34"/>
          <p:cNvPicPr>
            <a:picLocks noChangeAspect="1"/>
          </p:cNvPicPr>
          <p:nvPr/>
        </p:nvPicPr>
        <p:blipFill rotWithShape="1">
          <a:blip r:embed="rId2"/>
          <a:srcRect l="16776" r="16482"/>
          <a:stretch/>
        </p:blipFill>
        <p:spPr>
          <a:xfrm>
            <a:off x="5165276" y="2129109"/>
            <a:ext cx="527815" cy="525670"/>
          </a:xfrm>
          <a:prstGeom prst="rect">
            <a:avLst/>
          </a:prstGeom>
        </p:spPr>
      </p:pic>
      <p:pic>
        <p:nvPicPr>
          <p:cNvPr id="36" name="Picture 35"/>
          <p:cNvPicPr>
            <a:picLocks noChangeAspect="1"/>
          </p:cNvPicPr>
          <p:nvPr/>
        </p:nvPicPr>
        <p:blipFill rotWithShape="1">
          <a:blip r:embed="rId2"/>
          <a:srcRect l="16776" r="16482"/>
          <a:stretch/>
        </p:blipFill>
        <p:spPr>
          <a:xfrm>
            <a:off x="942756" y="2092757"/>
            <a:ext cx="527815" cy="525670"/>
          </a:xfrm>
          <a:prstGeom prst="rect">
            <a:avLst/>
          </a:prstGeom>
        </p:spPr>
      </p:pic>
      <p:pic>
        <p:nvPicPr>
          <p:cNvPr id="37" name="Picture 36"/>
          <p:cNvPicPr>
            <a:picLocks noChangeAspect="1"/>
          </p:cNvPicPr>
          <p:nvPr/>
        </p:nvPicPr>
        <p:blipFill rotWithShape="1">
          <a:blip r:embed="rId2"/>
          <a:srcRect l="16776" r="16482"/>
          <a:stretch/>
        </p:blipFill>
        <p:spPr>
          <a:xfrm>
            <a:off x="1470571" y="2092757"/>
            <a:ext cx="527815" cy="525670"/>
          </a:xfrm>
          <a:prstGeom prst="rect">
            <a:avLst/>
          </a:prstGeom>
        </p:spPr>
      </p:pic>
      <p:pic>
        <p:nvPicPr>
          <p:cNvPr id="38" name="Picture 37"/>
          <p:cNvPicPr>
            <a:picLocks noChangeAspect="1"/>
          </p:cNvPicPr>
          <p:nvPr/>
        </p:nvPicPr>
        <p:blipFill rotWithShape="1">
          <a:blip r:embed="rId2"/>
          <a:srcRect l="16776" r="16482"/>
          <a:stretch/>
        </p:blipFill>
        <p:spPr>
          <a:xfrm>
            <a:off x="1998386" y="2102684"/>
            <a:ext cx="527815" cy="525670"/>
          </a:xfrm>
          <a:prstGeom prst="rect">
            <a:avLst/>
          </a:prstGeom>
        </p:spPr>
      </p:pic>
      <p:pic>
        <p:nvPicPr>
          <p:cNvPr id="39" name="Picture 38"/>
          <p:cNvPicPr>
            <a:picLocks noChangeAspect="1"/>
          </p:cNvPicPr>
          <p:nvPr/>
        </p:nvPicPr>
        <p:blipFill rotWithShape="1">
          <a:blip r:embed="rId2"/>
          <a:srcRect l="16776" r="16482"/>
          <a:stretch/>
        </p:blipFill>
        <p:spPr>
          <a:xfrm>
            <a:off x="2526201" y="2092757"/>
            <a:ext cx="527815" cy="525670"/>
          </a:xfrm>
          <a:prstGeom prst="rect">
            <a:avLst/>
          </a:prstGeom>
        </p:spPr>
      </p:pic>
      <p:pic>
        <p:nvPicPr>
          <p:cNvPr id="40" name="Picture 39"/>
          <p:cNvPicPr>
            <a:picLocks noChangeAspect="1"/>
          </p:cNvPicPr>
          <p:nvPr/>
        </p:nvPicPr>
        <p:blipFill rotWithShape="1">
          <a:blip r:embed="rId2"/>
          <a:srcRect l="16776" r="16482"/>
          <a:stretch/>
        </p:blipFill>
        <p:spPr>
          <a:xfrm>
            <a:off x="3054016" y="2092757"/>
            <a:ext cx="527815" cy="525670"/>
          </a:xfrm>
          <a:prstGeom prst="rect">
            <a:avLst/>
          </a:prstGeom>
        </p:spPr>
      </p:pic>
      <p:pic>
        <p:nvPicPr>
          <p:cNvPr id="41" name="Picture 40"/>
          <p:cNvPicPr>
            <a:picLocks noChangeAspect="1"/>
          </p:cNvPicPr>
          <p:nvPr/>
        </p:nvPicPr>
        <p:blipFill rotWithShape="1">
          <a:blip r:embed="rId2"/>
          <a:srcRect l="16776" r="16482"/>
          <a:stretch/>
        </p:blipFill>
        <p:spPr>
          <a:xfrm>
            <a:off x="3581831" y="2102684"/>
            <a:ext cx="527815" cy="525670"/>
          </a:xfrm>
          <a:prstGeom prst="rect">
            <a:avLst/>
          </a:prstGeom>
        </p:spPr>
      </p:pic>
      <p:pic>
        <p:nvPicPr>
          <p:cNvPr id="42" name="Picture 41"/>
          <p:cNvPicPr>
            <a:picLocks noChangeAspect="1"/>
          </p:cNvPicPr>
          <p:nvPr/>
        </p:nvPicPr>
        <p:blipFill rotWithShape="1">
          <a:blip r:embed="rId2"/>
          <a:srcRect l="16776" r="16482"/>
          <a:stretch/>
        </p:blipFill>
        <p:spPr>
          <a:xfrm>
            <a:off x="4637461" y="2131595"/>
            <a:ext cx="527815" cy="525670"/>
          </a:xfrm>
          <a:prstGeom prst="rect">
            <a:avLst/>
          </a:prstGeom>
        </p:spPr>
      </p:pic>
      <p:pic>
        <p:nvPicPr>
          <p:cNvPr id="43" name="Picture 42"/>
          <p:cNvPicPr>
            <a:picLocks noChangeAspect="1"/>
          </p:cNvPicPr>
          <p:nvPr/>
        </p:nvPicPr>
        <p:blipFill rotWithShape="1">
          <a:blip r:embed="rId2"/>
          <a:srcRect l="16776" r="16482"/>
          <a:stretch/>
        </p:blipFill>
        <p:spPr>
          <a:xfrm>
            <a:off x="4109646" y="2131595"/>
            <a:ext cx="527815" cy="525670"/>
          </a:xfrm>
          <a:prstGeom prst="rect">
            <a:avLst/>
          </a:prstGeom>
        </p:spPr>
      </p:pic>
      <p:pic>
        <p:nvPicPr>
          <p:cNvPr id="44" name="Picture 43"/>
          <p:cNvPicPr>
            <a:picLocks noChangeAspect="1"/>
          </p:cNvPicPr>
          <p:nvPr/>
        </p:nvPicPr>
        <p:blipFill rotWithShape="1">
          <a:blip r:embed="rId2"/>
          <a:srcRect l="16776" r="16482"/>
          <a:stretch/>
        </p:blipFill>
        <p:spPr>
          <a:xfrm>
            <a:off x="431434" y="2657265"/>
            <a:ext cx="527815" cy="525670"/>
          </a:xfrm>
          <a:prstGeom prst="rect">
            <a:avLst/>
          </a:prstGeom>
        </p:spPr>
      </p:pic>
      <p:pic>
        <p:nvPicPr>
          <p:cNvPr id="45" name="Picture 44"/>
          <p:cNvPicPr>
            <a:picLocks noChangeAspect="1"/>
          </p:cNvPicPr>
          <p:nvPr/>
        </p:nvPicPr>
        <p:blipFill rotWithShape="1">
          <a:blip r:embed="rId2"/>
          <a:srcRect l="16776" r="16482"/>
          <a:stretch/>
        </p:blipFill>
        <p:spPr>
          <a:xfrm>
            <a:off x="5165276" y="2693617"/>
            <a:ext cx="527815" cy="525670"/>
          </a:xfrm>
          <a:prstGeom prst="rect">
            <a:avLst/>
          </a:prstGeom>
        </p:spPr>
      </p:pic>
      <p:pic>
        <p:nvPicPr>
          <p:cNvPr id="46" name="Picture 45"/>
          <p:cNvPicPr>
            <a:picLocks noChangeAspect="1"/>
          </p:cNvPicPr>
          <p:nvPr/>
        </p:nvPicPr>
        <p:blipFill rotWithShape="1">
          <a:blip r:embed="rId2"/>
          <a:srcRect l="16776" r="16482"/>
          <a:stretch/>
        </p:blipFill>
        <p:spPr>
          <a:xfrm>
            <a:off x="942756" y="2657265"/>
            <a:ext cx="527815" cy="525670"/>
          </a:xfrm>
          <a:prstGeom prst="rect">
            <a:avLst/>
          </a:prstGeom>
        </p:spPr>
      </p:pic>
      <p:pic>
        <p:nvPicPr>
          <p:cNvPr id="47" name="Picture 46"/>
          <p:cNvPicPr>
            <a:picLocks noChangeAspect="1"/>
          </p:cNvPicPr>
          <p:nvPr/>
        </p:nvPicPr>
        <p:blipFill rotWithShape="1">
          <a:blip r:embed="rId2"/>
          <a:srcRect l="16776" r="16482"/>
          <a:stretch/>
        </p:blipFill>
        <p:spPr>
          <a:xfrm>
            <a:off x="1470571" y="2657265"/>
            <a:ext cx="527815" cy="525670"/>
          </a:xfrm>
          <a:prstGeom prst="rect">
            <a:avLst/>
          </a:prstGeom>
        </p:spPr>
      </p:pic>
      <p:pic>
        <p:nvPicPr>
          <p:cNvPr id="48" name="Picture 47"/>
          <p:cNvPicPr>
            <a:picLocks noChangeAspect="1"/>
          </p:cNvPicPr>
          <p:nvPr/>
        </p:nvPicPr>
        <p:blipFill rotWithShape="1">
          <a:blip r:embed="rId2"/>
          <a:srcRect l="16776" r="16482"/>
          <a:stretch/>
        </p:blipFill>
        <p:spPr>
          <a:xfrm>
            <a:off x="1998386" y="2667192"/>
            <a:ext cx="527815" cy="525670"/>
          </a:xfrm>
          <a:prstGeom prst="rect">
            <a:avLst/>
          </a:prstGeom>
        </p:spPr>
      </p:pic>
      <p:pic>
        <p:nvPicPr>
          <p:cNvPr id="49" name="Picture 48"/>
          <p:cNvPicPr>
            <a:picLocks noChangeAspect="1"/>
          </p:cNvPicPr>
          <p:nvPr/>
        </p:nvPicPr>
        <p:blipFill rotWithShape="1">
          <a:blip r:embed="rId2"/>
          <a:srcRect l="16776" r="16482"/>
          <a:stretch/>
        </p:blipFill>
        <p:spPr>
          <a:xfrm>
            <a:off x="2526201" y="2657265"/>
            <a:ext cx="527815" cy="525670"/>
          </a:xfrm>
          <a:prstGeom prst="rect">
            <a:avLst/>
          </a:prstGeom>
        </p:spPr>
      </p:pic>
      <p:pic>
        <p:nvPicPr>
          <p:cNvPr id="50" name="Picture 49"/>
          <p:cNvPicPr>
            <a:picLocks noChangeAspect="1"/>
          </p:cNvPicPr>
          <p:nvPr/>
        </p:nvPicPr>
        <p:blipFill rotWithShape="1">
          <a:blip r:embed="rId2"/>
          <a:srcRect l="16776" r="16482"/>
          <a:stretch/>
        </p:blipFill>
        <p:spPr>
          <a:xfrm>
            <a:off x="3054016" y="2657265"/>
            <a:ext cx="527815" cy="525670"/>
          </a:xfrm>
          <a:prstGeom prst="rect">
            <a:avLst/>
          </a:prstGeom>
        </p:spPr>
      </p:pic>
      <p:pic>
        <p:nvPicPr>
          <p:cNvPr id="51" name="Picture 50"/>
          <p:cNvPicPr>
            <a:picLocks noChangeAspect="1"/>
          </p:cNvPicPr>
          <p:nvPr/>
        </p:nvPicPr>
        <p:blipFill rotWithShape="1">
          <a:blip r:embed="rId2"/>
          <a:srcRect l="16776" r="16482"/>
          <a:stretch/>
        </p:blipFill>
        <p:spPr>
          <a:xfrm>
            <a:off x="3581831" y="2667192"/>
            <a:ext cx="527815" cy="525670"/>
          </a:xfrm>
          <a:prstGeom prst="rect">
            <a:avLst/>
          </a:prstGeom>
        </p:spPr>
      </p:pic>
      <p:pic>
        <p:nvPicPr>
          <p:cNvPr id="52" name="Picture 51"/>
          <p:cNvPicPr>
            <a:picLocks noChangeAspect="1"/>
          </p:cNvPicPr>
          <p:nvPr/>
        </p:nvPicPr>
        <p:blipFill rotWithShape="1">
          <a:blip r:embed="rId2"/>
          <a:srcRect l="16776" r="16482"/>
          <a:stretch/>
        </p:blipFill>
        <p:spPr>
          <a:xfrm>
            <a:off x="4637461" y="2696103"/>
            <a:ext cx="527815" cy="525670"/>
          </a:xfrm>
          <a:prstGeom prst="rect">
            <a:avLst/>
          </a:prstGeom>
        </p:spPr>
      </p:pic>
      <p:pic>
        <p:nvPicPr>
          <p:cNvPr id="53" name="Picture 52"/>
          <p:cNvPicPr>
            <a:picLocks noChangeAspect="1"/>
          </p:cNvPicPr>
          <p:nvPr/>
        </p:nvPicPr>
        <p:blipFill rotWithShape="1">
          <a:blip r:embed="rId2"/>
          <a:srcRect l="16776" r="16482"/>
          <a:stretch/>
        </p:blipFill>
        <p:spPr>
          <a:xfrm>
            <a:off x="4109646" y="2696103"/>
            <a:ext cx="527815" cy="525670"/>
          </a:xfrm>
          <a:prstGeom prst="rect">
            <a:avLst/>
          </a:prstGeom>
        </p:spPr>
      </p:pic>
      <p:pic>
        <p:nvPicPr>
          <p:cNvPr id="54" name="Picture 53"/>
          <p:cNvPicPr>
            <a:picLocks noChangeAspect="1"/>
          </p:cNvPicPr>
          <p:nvPr/>
        </p:nvPicPr>
        <p:blipFill rotWithShape="1">
          <a:blip r:embed="rId2"/>
          <a:srcRect l="16776" r="16482"/>
          <a:stretch/>
        </p:blipFill>
        <p:spPr>
          <a:xfrm>
            <a:off x="431434" y="3221773"/>
            <a:ext cx="527815" cy="525670"/>
          </a:xfrm>
          <a:prstGeom prst="rect">
            <a:avLst/>
          </a:prstGeom>
        </p:spPr>
      </p:pic>
      <p:pic>
        <p:nvPicPr>
          <p:cNvPr id="55" name="Picture 54"/>
          <p:cNvPicPr>
            <a:picLocks noChangeAspect="1"/>
          </p:cNvPicPr>
          <p:nvPr/>
        </p:nvPicPr>
        <p:blipFill rotWithShape="1">
          <a:blip r:embed="rId2"/>
          <a:srcRect l="16776" r="16482"/>
          <a:stretch/>
        </p:blipFill>
        <p:spPr>
          <a:xfrm>
            <a:off x="5165276" y="3258125"/>
            <a:ext cx="527815" cy="525670"/>
          </a:xfrm>
          <a:prstGeom prst="rect">
            <a:avLst/>
          </a:prstGeom>
        </p:spPr>
      </p:pic>
      <p:pic>
        <p:nvPicPr>
          <p:cNvPr id="56" name="Picture 55"/>
          <p:cNvPicPr>
            <a:picLocks noChangeAspect="1"/>
          </p:cNvPicPr>
          <p:nvPr/>
        </p:nvPicPr>
        <p:blipFill rotWithShape="1">
          <a:blip r:embed="rId2"/>
          <a:srcRect l="16776" r="16482"/>
          <a:stretch/>
        </p:blipFill>
        <p:spPr>
          <a:xfrm>
            <a:off x="942756" y="3221773"/>
            <a:ext cx="527815" cy="525670"/>
          </a:xfrm>
          <a:prstGeom prst="rect">
            <a:avLst/>
          </a:prstGeom>
        </p:spPr>
      </p:pic>
      <p:pic>
        <p:nvPicPr>
          <p:cNvPr id="57" name="Picture 56"/>
          <p:cNvPicPr>
            <a:picLocks noChangeAspect="1"/>
          </p:cNvPicPr>
          <p:nvPr/>
        </p:nvPicPr>
        <p:blipFill rotWithShape="1">
          <a:blip r:embed="rId2"/>
          <a:srcRect l="16776" r="16482"/>
          <a:stretch/>
        </p:blipFill>
        <p:spPr>
          <a:xfrm>
            <a:off x="1470571" y="3221773"/>
            <a:ext cx="527815" cy="525670"/>
          </a:xfrm>
          <a:prstGeom prst="rect">
            <a:avLst/>
          </a:prstGeom>
        </p:spPr>
      </p:pic>
      <p:pic>
        <p:nvPicPr>
          <p:cNvPr id="58" name="Picture 57"/>
          <p:cNvPicPr>
            <a:picLocks noChangeAspect="1"/>
          </p:cNvPicPr>
          <p:nvPr/>
        </p:nvPicPr>
        <p:blipFill rotWithShape="1">
          <a:blip r:embed="rId2"/>
          <a:srcRect l="16776" r="16482"/>
          <a:stretch/>
        </p:blipFill>
        <p:spPr>
          <a:xfrm>
            <a:off x="1998386" y="3231700"/>
            <a:ext cx="527815" cy="525670"/>
          </a:xfrm>
          <a:prstGeom prst="rect">
            <a:avLst/>
          </a:prstGeom>
        </p:spPr>
      </p:pic>
      <p:pic>
        <p:nvPicPr>
          <p:cNvPr id="59" name="Picture 58"/>
          <p:cNvPicPr>
            <a:picLocks noChangeAspect="1"/>
          </p:cNvPicPr>
          <p:nvPr/>
        </p:nvPicPr>
        <p:blipFill rotWithShape="1">
          <a:blip r:embed="rId2"/>
          <a:srcRect l="16776" r="16482"/>
          <a:stretch/>
        </p:blipFill>
        <p:spPr>
          <a:xfrm>
            <a:off x="2526201" y="3221773"/>
            <a:ext cx="527815" cy="525670"/>
          </a:xfrm>
          <a:prstGeom prst="rect">
            <a:avLst/>
          </a:prstGeom>
        </p:spPr>
      </p:pic>
      <p:pic>
        <p:nvPicPr>
          <p:cNvPr id="60" name="Picture 59"/>
          <p:cNvPicPr>
            <a:picLocks noChangeAspect="1"/>
          </p:cNvPicPr>
          <p:nvPr/>
        </p:nvPicPr>
        <p:blipFill rotWithShape="1">
          <a:blip r:embed="rId2"/>
          <a:srcRect l="16776" r="16482"/>
          <a:stretch/>
        </p:blipFill>
        <p:spPr>
          <a:xfrm>
            <a:off x="3054016" y="3221773"/>
            <a:ext cx="527815" cy="525670"/>
          </a:xfrm>
          <a:prstGeom prst="rect">
            <a:avLst/>
          </a:prstGeom>
        </p:spPr>
      </p:pic>
      <p:pic>
        <p:nvPicPr>
          <p:cNvPr id="61" name="Picture 60"/>
          <p:cNvPicPr>
            <a:picLocks noChangeAspect="1"/>
          </p:cNvPicPr>
          <p:nvPr/>
        </p:nvPicPr>
        <p:blipFill rotWithShape="1">
          <a:blip r:embed="rId2"/>
          <a:srcRect l="16776" r="16482"/>
          <a:stretch/>
        </p:blipFill>
        <p:spPr>
          <a:xfrm>
            <a:off x="3581831" y="3231700"/>
            <a:ext cx="527815" cy="525670"/>
          </a:xfrm>
          <a:prstGeom prst="rect">
            <a:avLst/>
          </a:prstGeom>
        </p:spPr>
      </p:pic>
      <p:pic>
        <p:nvPicPr>
          <p:cNvPr id="62" name="Picture 61"/>
          <p:cNvPicPr>
            <a:picLocks noChangeAspect="1"/>
          </p:cNvPicPr>
          <p:nvPr/>
        </p:nvPicPr>
        <p:blipFill rotWithShape="1">
          <a:blip r:embed="rId2"/>
          <a:srcRect l="16776" r="16482"/>
          <a:stretch/>
        </p:blipFill>
        <p:spPr>
          <a:xfrm>
            <a:off x="4637461" y="3260611"/>
            <a:ext cx="527815" cy="525670"/>
          </a:xfrm>
          <a:prstGeom prst="rect">
            <a:avLst/>
          </a:prstGeom>
        </p:spPr>
      </p:pic>
      <p:pic>
        <p:nvPicPr>
          <p:cNvPr id="63" name="Picture 62"/>
          <p:cNvPicPr>
            <a:picLocks noChangeAspect="1"/>
          </p:cNvPicPr>
          <p:nvPr/>
        </p:nvPicPr>
        <p:blipFill rotWithShape="1">
          <a:blip r:embed="rId2"/>
          <a:srcRect l="16776" r="16482"/>
          <a:stretch/>
        </p:blipFill>
        <p:spPr>
          <a:xfrm>
            <a:off x="4109646" y="3260611"/>
            <a:ext cx="527815" cy="525670"/>
          </a:xfrm>
          <a:prstGeom prst="rect">
            <a:avLst/>
          </a:prstGeom>
        </p:spPr>
      </p:pic>
      <p:pic>
        <p:nvPicPr>
          <p:cNvPr id="64" name="Picture 63"/>
          <p:cNvPicPr>
            <a:picLocks noChangeAspect="1"/>
          </p:cNvPicPr>
          <p:nvPr/>
        </p:nvPicPr>
        <p:blipFill rotWithShape="1">
          <a:blip r:embed="rId2"/>
          <a:srcRect l="16776" r="16482"/>
          <a:stretch/>
        </p:blipFill>
        <p:spPr>
          <a:xfrm>
            <a:off x="431434" y="3757370"/>
            <a:ext cx="527815" cy="525670"/>
          </a:xfrm>
          <a:prstGeom prst="rect">
            <a:avLst/>
          </a:prstGeom>
        </p:spPr>
      </p:pic>
      <p:pic>
        <p:nvPicPr>
          <p:cNvPr id="65" name="Picture 64"/>
          <p:cNvPicPr>
            <a:picLocks noChangeAspect="1"/>
          </p:cNvPicPr>
          <p:nvPr/>
        </p:nvPicPr>
        <p:blipFill rotWithShape="1">
          <a:blip r:embed="rId2"/>
          <a:srcRect l="16776" r="16482"/>
          <a:stretch/>
        </p:blipFill>
        <p:spPr>
          <a:xfrm>
            <a:off x="5165276" y="3793722"/>
            <a:ext cx="527815" cy="525670"/>
          </a:xfrm>
          <a:prstGeom prst="rect">
            <a:avLst/>
          </a:prstGeom>
        </p:spPr>
      </p:pic>
      <p:pic>
        <p:nvPicPr>
          <p:cNvPr id="66" name="Picture 65"/>
          <p:cNvPicPr>
            <a:picLocks noChangeAspect="1"/>
          </p:cNvPicPr>
          <p:nvPr/>
        </p:nvPicPr>
        <p:blipFill rotWithShape="1">
          <a:blip r:embed="rId2"/>
          <a:srcRect l="16776" r="16482"/>
          <a:stretch/>
        </p:blipFill>
        <p:spPr>
          <a:xfrm>
            <a:off x="942756" y="3757370"/>
            <a:ext cx="527815" cy="525670"/>
          </a:xfrm>
          <a:prstGeom prst="rect">
            <a:avLst/>
          </a:prstGeom>
        </p:spPr>
      </p:pic>
      <p:pic>
        <p:nvPicPr>
          <p:cNvPr id="67" name="Picture 66"/>
          <p:cNvPicPr>
            <a:picLocks noChangeAspect="1"/>
          </p:cNvPicPr>
          <p:nvPr/>
        </p:nvPicPr>
        <p:blipFill rotWithShape="1">
          <a:blip r:embed="rId2"/>
          <a:srcRect l="16776" r="16482"/>
          <a:stretch/>
        </p:blipFill>
        <p:spPr>
          <a:xfrm>
            <a:off x="1470571" y="3757370"/>
            <a:ext cx="527815" cy="525670"/>
          </a:xfrm>
          <a:prstGeom prst="rect">
            <a:avLst/>
          </a:prstGeom>
        </p:spPr>
      </p:pic>
      <p:pic>
        <p:nvPicPr>
          <p:cNvPr id="68" name="Picture 67"/>
          <p:cNvPicPr>
            <a:picLocks noChangeAspect="1"/>
          </p:cNvPicPr>
          <p:nvPr/>
        </p:nvPicPr>
        <p:blipFill rotWithShape="1">
          <a:blip r:embed="rId2"/>
          <a:srcRect l="16776" r="16482"/>
          <a:stretch/>
        </p:blipFill>
        <p:spPr>
          <a:xfrm>
            <a:off x="1998386" y="3767297"/>
            <a:ext cx="527815" cy="525670"/>
          </a:xfrm>
          <a:prstGeom prst="rect">
            <a:avLst/>
          </a:prstGeom>
        </p:spPr>
      </p:pic>
      <p:pic>
        <p:nvPicPr>
          <p:cNvPr id="69" name="Picture 68"/>
          <p:cNvPicPr>
            <a:picLocks noChangeAspect="1"/>
          </p:cNvPicPr>
          <p:nvPr/>
        </p:nvPicPr>
        <p:blipFill rotWithShape="1">
          <a:blip r:embed="rId2"/>
          <a:srcRect l="16776" r="16482"/>
          <a:stretch/>
        </p:blipFill>
        <p:spPr>
          <a:xfrm>
            <a:off x="2526201" y="3757370"/>
            <a:ext cx="527815" cy="525670"/>
          </a:xfrm>
          <a:prstGeom prst="rect">
            <a:avLst/>
          </a:prstGeom>
        </p:spPr>
      </p:pic>
      <p:pic>
        <p:nvPicPr>
          <p:cNvPr id="70" name="Picture 69"/>
          <p:cNvPicPr>
            <a:picLocks noChangeAspect="1"/>
          </p:cNvPicPr>
          <p:nvPr/>
        </p:nvPicPr>
        <p:blipFill rotWithShape="1">
          <a:blip r:embed="rId2"/>
          <a:srcRect l="16776" r="16482"/>
          <a:stretch/>
        </p:blipFill>
        <p:spPr>
          <a:xfrm>
            <a:off x="3054016" y="3757370"/>
            <a:ext cx="527815" cy="525670"/>
          </a:xfrm>
          <a:prstGeom prst="rect">
            <a:avLst/>
          </a:prstGeom>
        </p:spPr>
      </p:pic>
      <p:pic>
        <p:nvPicPr>
          <p:cNvPr id="71" name="Picture 70"/>
          <p:cNvPicPr>
            <a:picLocks noChangeAspect="1"/>
          </p:cNvPicPr>
          <p:nvPr/>
        </p:nvPicPr>
        <p:blipFill rotWithShape="1">
          <a:blip r:embed="rId2"/>
          <a:srcRect l="16776" r="16482"/>
          <a:stretch/>
        </p:blipFill>
        <p:spPr>
          <a:xfrm>
            <a:off x="3581831" y="3767297"/>
            <a:ext cx="527815" cy="525670"/>
          </a:xfrm>
          <a:prstGeom prst="rect">
            <a:avLst/>
          </a:prstGeom>
        </p:spPr>
      </p:pic>
      <p:pic>
        <p:nvPicPr>
          <p:cNvPr id="72" name="Picture 71"/>
          <p:cNvPicPr>
            <a:picLocks noChangeAspect="1"/>
          </p:cNvPicPr>
          <p:nvPr/>
        </p:nvPicPr>
        <p:blipFill rotWithShape="1">
          <a:blip r:embed="rId2"/>
          <a:srcRect l="16776" r="16482"/>
          <a:stretch/>
        </p:blipFill>
        <p:spPr>
          <a:xfrm>
            <a:off x="4637461" y="3796208"/>
            <a:ext cx="527815" cy="525670"/>
          </a:xfrm>
          <a:prstGeom prst="rect">
            <a:avLst/>
          </a:prstGeom>
        </p:spPr>
      </p:pic>
      <p:pic>
        <p:nvPicPr>
          <p:cNvPr id="73" name="Picture 72"/>
          <p:cNvPicPr>
            <a:picLocks noChangeAspect="1"/>
          </p:cNvPicPr>
          <p:nvPr/>
        </p:nvPicPr>
        <p:blipFill rotWithShape="1">
          <a:blip r:embed="rId2"/>
          <a:srcRect l="16776" r="16482"/>
          <a:stretch/>
        </p:blipFill>
        <p:spPr>
          <a:xfrm>
            <a:off x="4109646" y="3796208"/>
            <a:ext cx="527815" cy="525670"/>
          </a:xfrm>
          <a:prstGeom prst="rect">
            <a:avLst/>
          </a:prstGeom>
        </p:spPr>
      </p:pic>
      <p:pic>
        <p:nvPicPr>
          <p:cNvPr id="74" name="Picture 73"/>
          <p:cNvPicPr>
            <a:picLocks noChangeAspect="1"/>
          </p:cNvPicPr>
          <p:nvPr/>
        </p:nvPicPr>
        <p:blipFill rotWithShape="1">
          <a:blip r:embed="rId2"/>
          <a:srcRect l="16776" r="16482"/>
          <a:stretch/>
        </p:blipFill>
        <p:spPr>
          <a:xfrm>
            <a:off x="431434" y="4292967"/>
            <a:ext cx="527815" cy="525670"/>
          </a:xfrm>
          <a:prstGeom prst="rect">
            <a:avLst/>
          </a:prstGeom>
        </p:spPr>
      </p:pic>
      <p:pic>
        <p:nvPicPr>
          <p:cNvPr id="75" name="Picture 74"/>
          <p:cNvPicPr>
            <a:picLocks noChangeAspect="1"/>
          </p:cNvPicPr>
          <p:nvPr/>
        </p:nvPicPr>
        <p:blipFill rotWithShape="1">
          <a:blip r:embed="rId2"/>
          <a:srcRect l="16776" r="16482"/>
          <a:stretch/>
        </p:blipFill>
        <p:spPr>
          <a:xfrm>
            <a:off x="5165276" y="4329319"/>
            <a:ext cx="527815" cy="525670"/>
          </a:xfrm>
          <a:prstGeom prst="rect">
            <a:avLst/>
          </a:prstGeom>
        </p:spPr>
      </p:pic>
      <p:pic>
        <p:nvPicPr>
          <p:cNvPr id="76" name="Picture 75"/>
          <p:cNvPicPr>
            <a:picLocks noChangeAspect="1"/>
          </p:cNvPicPr>
          <p:nvPr/>
        </p:nvPicPr>
        <p:blipFill rotWithShape="1">
          <a:blip r:embed="rId2"/>
          <a:srcRect l="16776" r="16482"/>
          <a:stretch/>
        </p:blipFill>
        <p:spPr>
          <a:xfrm>
            <a:off x="942756" y="4292967"/>
            <a:ext cx="527815" cy="525670"/>
          </a:xfrm>
          <a:prstGeom prst="rect">
            <a:avLst/>
          </a:prstGeom>
        </p:spPr>
      </p:pic>
      <p:pic>
        <p:nvPicPr>
          <p:cNvPr id="77" name="Picture 76"/>
          <p:cNvPicPr>
            <a:picLocks noChangeAspect="1"/>
          </p:cNvPicPr>
          <p:nvPr/>
        </p:nvPicPr>
        <p:blipFill rotWithShape="1">
          <a:blip r:embed="rId2"/>
          <a:srcRect l="16776" r="16482"/>
          <a:stretch/>
        </p:blipFill>
        <p:spPr>
          <a:xfrm>
            <a:off x="1470571" y="4292967"/>
            <a:ext cx="527815" cy="525670"/>
          </a:xfrm>
          <a:prstGeom prst="rect">
            <a:avLst/>
          </a:prstGeom>
        </p:spPr>
      </p:pic>
      <p:pic>
        <p:nvPicPr>
          <p:cNvPr id="78" name="Picture 77"/>
          <p:cNvPicPr>
            <a:picLocks noChangeAspect="1"/>
          </p:cNvPicPr>
          <p:nvPr/>
        </p:nvPicPr>
        <p:blipFill rotWithShape="1">
          <a:blip r:embed="rId2"/>
          <a:srcRect l="16776" r="16482"/>
          <a:stretch/>
        </p:blipFill>
        <p:spPr>
          <a:xfrm>
            <a:off x="1998386" y="4302894"/>
            <a:ext cx="527815" cy="525670"/>
          </a:xfrm>
          <a:prstGeom prst="rect">
            <a:avLst/>
          </a:prstGeom>
        </p:spPr>
      </p:pic>
      <p:pic>
        <p:nvPicPr>
          <p:cNvPr id="79" name="Picture 78"/>
          <p:cNvPicPr>
            <a:picLocks noChangeAspect="1"/>
          </p:cNvPicPr>
          <p:nvPr/>
        </p:nvPicPr>
        <p:blipFill rotWithShape="1">
          <a:blip r:embed="rId2"/>
          <a:srcRect l="16776" r="16482"/>
          <a:stretch/>
        </p:blipFill>
        <p:spPr>
          <a:xfrm>
            <a:off x="2526201" y="4292967"/>
            <a:ext cx="527815" cy="525670"/>
          </a:xfrm>
          <a:prstGeom prst="rect">
            <a:avLst/>
          </a:prstGeom>
        </p:spPr>
      </p:pic>
      <p:pic>
        <p:nvPicPr>
          <p:cNvPr id="80" name="Picture 79"/>
          <p:cNvPicPr>
            <a:picLocks noChangeAspect="1"/>
          </p:cNvPicPr>
          <p:nvPr/>
        </p:nvPicPr>
        <p:blipFill rotWithShape="1">
          <a:blip r:embed="rId2"/>
          <a:srcRect l="16776" r="16482"/>
          <a:stretch/>
        </p:blipFill>
        <p:spPr>
          <a:xfrm>
            <a:off x="3054016" y="4292967"/>
            <a:ext cx="527815" cy="525670"/>
          </a:xfrm>
          <a:prstGeom prst="rect">
            <a:avLst/>
          </a:prstGeom>
        </p:spPr>
      </p:pic>
      <p:pic>
        <p:nvPicPr>
          <p:cNvPr id="81" name="Picture 80"/>
          <p:cNvPicPr>
            <a:picLocks noChangeAspect="1"/>
          </p:cNvPicPr>
          <p:nvPr/>
        </p:nvPicPr>
        <p:blipFill rotWithShape="1">
          <a:blip r:embed="rId2"/>
          <a:srcRect l="16776" r="16482"/>
          <a:stretch/>
        </p:blipFill>
        <p:spPr>
          <a:xfrm>
            <a:off x="3581831" y="4302894"/>
            <a:ext cx="527815" cy="525670"/>
          </a:xfrm>
          <a:prstGeom prst="rect">
            <a:avLst/>
          </a:prstGeom>
        </p:spPr>
      </p:pic>
      <p:pic>
        <p:nvPicPr>
          <p:cNvPr id="82" name="Picture 81"/>
          <p:cNvPicPr>
            <a:picLocks noChangeAspect="1"/>
          </p:cNvPicPr>
          <p:nvPr/>
        </p:nvPicPr>
        <p:blipFill rotWithShape="1">
          <a:blip r:embed="rId2"/>
          <a:srcRect l="16776" r="16482"/>
          <a:stretch/>
        </p:blipFill>
        <p:spPr>
          <a:xfrm>
            <a:off x="4637461" y="4331805"/>
            <a:ext cx="527815" cy="525670"/>
          </a:xfrm>
          <a:prstGeom prst="rect">
            <a:avLst/>
          </a:prstGeom>
        </p:spPr>
      </p:pic>
      <p:pic>
        <p:nvPicPr>
          <p:cNvPr id="83" name="Picture 82"/>
          <p:cNvPicPr>
            <a:picLocks noChangeAspect="1"/>
          </p:cNvPicPr>
          <p:nvPr/>
        </p:nvPicPr>
        <p:blipFill rotWithShape="1">
          <a:blip r:embed="rId2"/>
          <a:srcRect l="16776" r="16482"/>
          <a:stretch/>
        </p:blipFill>
        <p:spPr>
          <a:xfrm>
            <a:off x="4109646" y="4331805"/>
            <a:ext cx="527815" cy="525670"/>
          </a:xfrm>
          <a:prstGeom prst="rect">
            <a:avLst/>
          </a:prstGeom>
        </p:spPr>
      </p:pic>
      <p:pic>
        <p:nvPicPr>
          <p:cNvPr id="84" name="Picture 83"/>
          <p:cNvPicPr>
            <a:picLocks noChangeAspect="1"/>
          </p:cNvPicPr>
          <p:nvPr/>
        </p:nvPicPr>
        <p:blipFill rotWithShape="1">
          <a:blip r:embed="rId2"/>
          <a:srcRect l="16776" r="16482"/>
          <a:stretch/>
        </p:blipFill>
        <p:spPr>
          <a:xfrm>
            <a:off x="431434" y="4828564"/>
            <a:ext cx="527815" cy="525670"/>
          </a:xfrm>
          <a:prstGeom prst="rect">
            <a:avLst/>
          </a:prstGeom>
        </p:spPr>
      </p:pic>
      <p:pic>
        <p:nvPicPr>
          <p:cNvPr id="85" name="Picture 84"/>
          <p:cNvPicPr>
            <a:picLocks noChangeAspect="1"/>
          </p:cNvPicPr>
          <p:nvPr/>
        </p:nvPicPr>
        <p:blipFill rotWithShape="1">
          <a:blip r:embed="rId2"/>
          <a:srcRect l="16776" r="16482"/>
          <a:stretch/>
        </p:blipFill>
        <p:spPr>
          <a:xfrm>
            <a:off x="5165276" y="4864916"/>
            <a:ext cx="527815" cy="525670"/>
          </a:xfrm>
          <a:prstGeom prst="rect">
            <a:avLst/>
          </a:prstGeom>
        </p:spPr>
      </p:pic>
      <p:pic>
        <p:nvPicPr>
          <p:cNvPr id="86" name="Picture 85"/>
          <p:cNvPicPr>
            <a:picLocks noChangeAspect="1"/>
          </p:cNvPicPr>
          <p:nvPr/>
        </p:nvPicPr>
        <p:blipFill rotWithShape="1">
          <a:blip r:embed="rId2"/>
          <a:srcRect l="16776" r="16482"/>
          <a:stretch/>
        </p:blipFill>
        <p:spPr>
          <a:xfrm>
            <a:off x="942756" y="4828564"/>
            <a:ext cx="527815" cy="525670"/>
          </a:xfrm>
          <a:prstGeom prst="rect">
            <a:avLst/>
          </a:prstGeom>
        </p:spPr>
      </p:pic>
      <p:pic>
        <p:nvPicPr>
          <p:cNvPr id="87" name="Picture 86"/>
          <p:cNvPicPr>
            <a:picLocks noChangeAspect="1"/>
          </p:cNvPicPr>
          <p:nvPr/>
        </p:nvPicPr>
        <p:blipFill rotWithShape="1">
          <a:blip r:embed="rId2"/>
          <a:srcRect l="16776" r="16482"/>
          <a:stretch/>
        </p:blipFill>
        <p:spPr>
          <a:xfrm>
            <a:off x="1470571" y="4828564"/>
            <a:ext cx="527815" cy="525670"/>
          </a:xfrm>
          <a:prstGeom prst="rect">
            <a:avLst/>
          </a:prstGeom>
        </p:spPr>
      </p:pic>
      <p:pic>
        <p:nvPicPr>
          <p:cNvPr id="88" name="Picture 87"/>
          <p:cNvPicPr>
            <a:picLocks noChangeAspect="1"/>
          </p:cNvPicPr>
          <p:nvPr/>
        </p:nvPicPr>
        <p:blipFill rotWithShape="1">
          <a:blip r:embed="rId2"/>
          <a:srcRect l="16776" r="16482"/>
          <a:stretch/>
        </p:blipFill>
        <p:spPr>
          <a:xfrm>
            <a:off x="1998386" y="4838491"/>
            <a:ext cx="527815" cy="525670"/>
          </a:xfrm>
          <a:prstGeom prst="rect">
            <a:avLst/>
          </a:prstGeom>
        </p:spPr>
      </p:pic>
      <p:pic>
        <p:nvPicPr>
          <p:cNvPr id="89" name="Picture 88"/>
          <p:cNvPicPr>
            <a:picLocks noChangeAspect="1"/>
          </p:cNvPicPr>
          <p:nvPr/>
        </p:nvPicPr>
        <p:blipFill rotWithShape="1">
          <a:blip r:embed="rId2"/>
          <a:srcRect l="16776" r="16482"/>
          <a:stretch/>
        </p:blipFill>
        <p:spPr>
          <a:xfrm>
            <a:off x="2526201" y="4828564"/>
            <a:ext cx="527815" cy="525670"/>
          </a:xfrm>
          <a:prstGeom prst="rect">
            <a:avLst/>
          </a:prstGeom>
        </p:spPr>
      </p:pic>
      <p:pic>
        <p:nvPicPr>
          <p:cNvPr id="90" name="Picture 89"/>
          <p:cNvPicPr>
            <a:picLocks noChangeAspect="1"/>
          </p:cNvPicPr>
          <p:nvPr/>
        </p:nvPicPr>
        <p:blipFill rotWithShape="1">
          <a:blip r:embed="rId2"/>
          <a:srcRect l="16776" r="16482"/>
          <a:stretch/>
        </p:blipFill>
        <p:spPr>
          <a:xfrm>
            <a:off x="3054016" y="4828564"/>
            <a:ext cx="527815" cy="525670"/>
          </a:xfrm>
          <a:prstGeom prst="rect">
            <a:avLst/>
          </a:prstGeom>
        </p:spPr>
      </p:pic>
      <p:pic>
        <p:nvPicPr>
          <p:cNvPr id="91" name="Picture 90"/>
          <p:cNvPicPr>
            <a:picLocks noChangeAspect="1"/>
          </p:cNvPicPr>
          <p:nvPr/>
        </p:nvPicPr>
        <p:blipFill rotWithShape="1">
          <a:blip r:embed="rId2"/>
          <a:srcRect l="16776" r="16482"/>
          <a:stretch/>
        </p:blipFill>
        <p:spPr>
          <a:xfrm>
            <a:off x="3581831" y="4838491"/>
            <a:ext cx="527815" cy="525670"/>
          </a:xfrm>
          <a:prstGeom prst="rect">
            <a:avLst/>
          </a:prstGeom>
        </p:spPr>
      </p:pic>
      <p:pic>
        <p:nvPicPr>
          <p:cNvPr id="92" name="Picture 91"/>
          <p:cNvPicPr>
            <a:picLocks noChangeAspect="1"/>
          </p:cNvPicPr>
          <p:nvPr/>
        </p:nvPicPr>
        <p:blipFill rotWithShape="1">
          <a:blip r:embed="rId2"/>
          <a:srcRect l="16776" r="16482"/>
          <a:stretch/>
        </p:blipFill>
        <p:spPr>
          <a:xfrm>
            <a:off x="4637461" y="4867402"/>
            <a:ext cx="527815" cy="525670"/>
          </a:xfrm>
          <a:prstGeom prst="rect">
            <a:avLst/>
          </a:prstGeom>
        </p:spPr>
      </p:pic>
      <p:pic>
        <p:nvPicPr>
          <p:cNvPr id="93" name="Picture 92"/>
          <p:cNvPicPr>
            <a:picLocks noChangeAspect="1"/>
          </p:cNvPicPr>
          <p:nvPr/>
        </p:nvPicPr>
        <p:blipFill rotWithShape="1">
          <a:blip r:embed="rId2"/>
          <a:srcRect l="16776" r="16482"/>
          <a:stretch/>
        </p:blipFill>
        <p:spPr>
          <a:xfrm>
            <a:off x="4109646" y="4867402"/>
            <a:ext cx="527815" cy="525670"/>
          </a:xfrm>
          <a:prstGeom prst="rect">
            <a:avLst/>
          </a:prstGeom>
        </p:spPr>
      </p:pic>
      <p:pic>
        <p:nvPicPr>
          <p:cNvPr id="94" name="Picture 93"/>
          <p:cNvPicPr>
            <a:picLocks noChangeAspect="1"/>
          </p:cNvPicPr>
          <p:nvPr/>
        </p:nvPicPr>
        <p:blipFill rotWithShape="1">
          <a:blip r:embed="rId2"/>
          <a:srcRect l="16776" r="16482"/>
          <a:stretch/>
        </p:blipFill>
        <p:spPr>
          <a:xfrm>
            <a:off x="431434" y="5344307"/>
            <a:ext cx="527815" cy="525670"/>
          </a:xfrm>
          <a:prstGeom prst="rect">
            <a:avLst/>
          </a:prstGeom>
        </p:spPr>
      </p:pic>
      <p:pic>
        <p:nvPicPr>
          <p:cNvPr id="95" name="Picture 94"/>
          <p:cNvPicPr>
            <a:picLocks noChangeAspect="1"/>
          </p:cNvPicPr>
          <p:nvPr/>
        </p:nvPicPr>
        <p:blipFill rotWithShape="1">
          <a:blip r:embed="rId2"/>
          <a:srcRect l="16776" r="16482"/>
          <a:stretch/>
        </p:blipFill>
        <p:spPr>
          <a:xfrm>
            <a:off x="5165276" y="5380659"/>
            <a:ext cx="527815" cy="525670"/>
          </a:xfrm>
          <a:prstGeom prst="rect">
            <a:avLst/>
          </a:prstGeom>
        </p:spPr>
      </p:pic>
      <p:pic>
        <p:nvPicPr>
          <p:cNvPr id="96" name="Picture 95"/>
          <p:cNvPicPr>
            <a:picLocks noChangeAspect="1"/>
          </p:cNvPicPr>
          <p:nvPr/>
        </p:nvPicPr>
        <p:blipFill rotWithShape="1">
          <a:blip r:embed="rId2"/>
          <a:srcRect l="16776" r="16482"/>
          <a:stretch/>
        </p:blipFill>
        <p:spPr>
          <a:xfrm>
            <a:off x="942756" y="5344307"/>
            <a:ext cx="527815" cy="525670"/>
          </a:xfrm>
          <a:prstGeom prst="rect">
            <a:avLst/>
          </a:prstGeom>
        </p:spPr>
      </p:pic>
      <p:pic>
        <p:nvPicPr>
          <p:cNvPr id="97" name="Picture 96"/>
          <p:cNvPicPr>
            <a:picLocks noChangeAspect="1"/>
          </p:cNvPicPr>
          <p:nvPr/>
        </p:nvPicPr>
        <p:blipFill rotWithShape="1">
          <a:blip r:embed="rId2"/>
          <a:srcRect l="16776" r="16482"/>
          <a:stretch/>
        </p:blipFill>
        <p:spPr>
          <a:xfrm>
            <a:off x="1470571" y="5344307"/>
            <a:ext cx="527815" cy="525670"/>
          </a:xfrm>
          <a:prstGeom prst="rect">
            <a:avLst/>
          </a:prstGeom>
        </p:spPr>
      </p:pic>
      <p:pic>
        <p:nvPicPr>
          <p:cNvPr id="98" name="Picture 97"/>
          <p:cNvPicPr>
            <a:picLocks noChangeAspect="1"/>
          </p:cNvPicPr>
          <p:nvPr/>
        </p:nvPicPr>
        <p:blipFill rotWithShape="1">
          <a:blip r:embed="rId2"/>
          <a:srcRect l="16776" r="16482"/>
          <a:stretch/>
        </p:blipFill>
        <p:spPr>
          <a:xfrm>
            <a:off x="1998386" y="5354234"/>
            <a:ext cx="527815" cy="525670"/>
          </a:xfrm>
          <a:prstGeom prst="rect">
            <a:avLst/>
          </a:prstGeom>
        </p:spPr>
      </p:pic>
      <p:pic>
        <p:nvPicPr>
          <p:cNvPr id="99" name="Picture 98"/>
          <p:cNvPicPr>
            <a:picLocks noChangeAspect="1"/>
          </p:cNvPicPr>
          <p:nvPr/>
        </p:nvPicPr>
        <p:blipFill rotWithShape="1">
          <a:blip r:embed="rId2"/>
          <a:srcRect l="16776" r="16482"/>
          <a:stretch/>
        </p:blipFill>
        <p:spPr>
          <a:xfrm>
            <a:off x="2526201" y="5344307"/>
            <a:ext cx="527815" cy="525670"/>
          </a:xfrm>
          <a:prstGeom prst="rect">
            <a:avLst/>
          </a:prstGeom>
        </p:spPr>
      </p:pic>
      <p:pic>
        <p:nvPicPr>
          <p:cNvPr id="100" name="Picture 99"/>
          <p:cNvPicPr>
            <a:picLocks noChangeAspect="1"/>
          </p:cNvPicPr>
          <p:nvPr/>
        </p:nvPicPr>
        <p:blipFill rotWithShape="1">
          <a:blip r:embed="rId2"/>
          <a:srcRect l="16776" r="16482"/>
          <a:stretch/>
        </p:blipFill>
        <p:spPr>
          <a:xfrm>
            <a:off x="3054016" y="5344307"/>
            <a:ext cx="527815" cy="525670"/>
          </a:xfrm>
          <a:prstGeom prst="rect">
            <a:avLst/>
          </a:prstGeom>
        </p:spPr>
      </p:pic>
      <p:pic>
        <p:nvPicPr>
          <p:cNvPr id="101" name="Picture 100"/>
          <p:cNvPicPr>
            <a:picLocks noChangeAspect="1"/>
          </p:cNvPicPr>
          <p:nvPr/>
        </p:nvPicPr>
        <p:blipFill rotWithShape="1">
          <a:blip r:embed="rId2"/>
          <a:srcRect l="16776" r="16482"/>
          <a:stretch/>
        </p:blipFill>
        <p:spPr>
          <a:xfrm>
            <a:off x="3581831" y="5354234"/>
            <a:ext cx="527815" cy="525670"/>
          </a:xfrm>
          <a:prstGeom prst="rect">
            <a:avLst/>
          </a:prstGeom>
        </p:spPr>
      </p:pic>
      <p:pic>
        <p:nvPicPr>
          <p:cNvPr id="102" name="Picture 101"/>
          <p:cNvPicPr>
            <a:picLocks noChangeAspect="1"/>
          </p:cNvPicPr>
          <p:nvPr/>
        </p:nvPicPr>
        <p:blipFill rotWithShape="1">
          <a:blip r:embed="rId2"/>
          <a:srcRect l="16776" r="16482"/>
          <a:stretch/>
        </p:blipFill>
        <p:spPr>
          <a:xfrm>
            <a:off x="4637461" y="5383145"/>
            <a:ext cx="527815" cy="525670"/>
          </a:xfrm>
          <a:prstGeom prst="rect">
            <a:avLst/>
          </a:prstGeom>
        </p:spPr>
      </p:pic>
      <p:pic>
        <p:nvPicPr>
          <p:cNvPr id="103" name="Picture 102"/>
          <p:cNvPicPr>
            <a:picLocks noChangeAspect="1"/>
          </p:cNvPicPr>
          <p:nvPr/>
        </p:nvPicPr>
        <p:blipFill rotWithShape="1">
          <a:blip r:embed="rId2"/>
          <a:srcRect l="16776" r="16482"/>
          <a:stretch/>
        </p:blipFill>
        <p:spPr>
          <a:xfrm>
            <a:off x="4109646" y="5383145"/>
            <a:ext cx="527815" cy="525670"/>
          </a:xfrm>
          <a:prstGeom prst="rect">
            <a:avLst/>
          </a:prstGeom>
        </p:spPr>
      </p:pic>
      <p:sp>
        <p:nvSpPr>
          <p:cNvPr id="104" name="TextBox 103"/>
          <p:cNvSpPr txBox="1"/>
          <p:nvPr/>
        </p:nvSpPr>
        <p:spPr>
          <a:xfrm>
            <a:off x="5938665" y="531121"/>
            <a:ext cx="5345420" cy="1446550"/>
          </a:xfrm>
          <a:prstGeom prst="rect">
            <a:avLst/>
          </a:prstGeom>
          <a:noFill/>
        </p:spPr>
        <p:txBody>
          <a:bodyPr wrap="square" rtlCol="0">
            <a:spAutoFit/>
          </a:bodyPr>
          <a:lstStyle/>
          <a:p>
            <a:r>
              <a:rPr lang="en-GB" sz="4400" dirty="0" smtClean="0">
                <a:latin typeface="Comic Sans MS"/>
                <a:cs typeface="Comic Sans MS"/>
              </a:rPr>
              <a:t>100 pennies is the </a:t>
            </a:r>
            <a:r>
              <a:rPr lang="en-GB" sz="4400" b="1" dirty="0" smtClean="0">
                <a:latin typeface="Comic Sans MS"/>
                <a:cs typeface="Comic Sans MS"/>
              </a:rPr>
              <a:t>same as </a:t>
            </a:r>
            <a:r>
              <a:rPr lang="en-GB" sz="4400" dirty="0" smtClean="0">
                <a:latin typeface="Comic Sans MS"/>
                <a:cs typeface="Comic Sans MS"/>
              </a:rPr>
              <a:t>£</a:t>
            </a:r>
            <a:r>
              <a:rPr lang="en-GB" sz="4400" dirty="0" smtClean="0"/>
              <a:t>1</a:t>
            </a:r>
            <a:endParaRPr lang="en-GB" sz="4400" dirty="0"/>
          </a:p>
        </p:txBody>
      </p:sp>
      <p:sp>
        <p:nvSpPr>
          <p:cNvPr id="105" name="TextBox 104"/>
          <p:cNvSpPr txBox="1"/>
          <p:nvPr/>
        </p:nvSpPr>
        <p:spPr>
          <a:xfrm>
            <a:off x="5965055" y="3007104"/>
            <a:ext cx="6226945" cy="3170099"/>
          </a:xfrm>
          <a:prstGeom prst="rect">
            <a:avLst/>
          </a:prstGeom>
          <a:noFill/>
        </p:spPr>
        <p:txBody>
          <a:bodyPr wrap="square" rtlCol="0">
            <a:spAutoFit/>
          </a:bodyPr>
          <a:lstStyle/>
          <a:p>
            <a:r>
              <a:rPr lang="en-GB" sz="20000" dirty="0" smtClean="0"/>
              <a:t>=  £1</a:t>
            </a:r>
            <a:endParaRPr lang="en-GB" sz="20000" dirty="0"/>
          </a:p>
        </p:txBody>
      </p:sp>
      <p:pic>
        <p:nvPicPr>
          <p:cNvPr id="2050" name="Picture 2" descr="Image Black And White Mind Blown Clipart , Free Transparent Clipart -  Clipart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462" y="1202498"/>
            <a:ext cx="18288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0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solidFill>
                  <a:schemeClr val="accent1"/>
                </a:solidFill>
                <a:latin typeface="Comic Sans MS" panose="030F0702030302020204" pitchFamily="66" charset="0"/>
              </a:rPr>
              <a:t>Thursday 28.01.21</a:t>
            </a:r>
            <a:endParaRPr lang="en-GB" sz="6000" dirty="0"/>
          </a:p>
        </p:txBody>
      </p:sp>
      <p:sp>
        <p:nvSpPr>
          <p:cNvPr id="3" name="Content Placeholder 2"/>
          <p:cNvSpPr>
            <a:spLocks noGrp="1"/>
          </p:cNvSpPr>
          <p:nvPr>
            <p:ph idx="1"/>
          </p:nvPr>
        </p:nvSpPr>
        <p:spPr>
          <a:xfrm>
            <a:off x="838200" y="1825625"/>
            <a:ext cx="10515600" cy="1131584"/>
          </a:xfrm>
        </p:spPr>
        <p:txBody>
          <a:bodyPr>
            <a:normAutofit/>
          </a:bodyPr>
          <a:lstStyle/>
          <a:p>
            <a:pPr marL="0" indent="0" algn="ctr">
              <a:buNone/>
            </a:pPr>
            <a:r>
              <a:rPr lang="en-GB" sz="3600" dirty="0" smtClean="0">
                <a:latin typeface="Comic Sans MS" panose="030F0702030302020204" pitchFamily="66" charset="0"/>
                <a:hlinkClick r:id="rId2"/>
              </a:rPr>
              <a:t>https://www.topmarks.co.uk/money/coins-game</a:t>
            </a:r>
            <a:endParaRPr lang="en-GB" sz="3600" dirty="0" smtClean="0">
              <a:latin typeface="Comic Sans MS" panose="030F0702030302020204" pitchFamily="66" charset="0"/>
            </a:endParaRPr>
          </a:p>
          <a:p>
            <a:pPr marL="0" indent="0" algn="ctr">
              <a:buNone/>
            </a:pPr>
            <a:endParaRPr lang="en-GB" sz="3600" dirty="0">
              <a:latin typeface="Comic Sans MS" panose="030F0702030302020204" pitchFamily="66" charset="0"/>
            </a:endParaRPr>
          </a:p>
        </p:txBody>
      </p:sp>
      <p:pic>
        <p:nvPicPr>
          <p:cNvPr id="4" name="Picture 3"/>
          <p:cNvPicPr>
            <a:picLocks noChangeAspect="1"/>
          </p:cNvPicPr>
          <p:nvPr/>
        </p:nvPicPr>
        <p:blipFill rotWithShape="1">
          <a:blip r:embed="rId3"/>
          <a:srcRect l="12305" t="10048" r="13121" b="9007"/>
          <a:stretch/>
        </p:blipFill>
        <p:spPr>
          <a:xfrm>
            <a:off x="2509737" y="2665381"/>
            <a:ext cx="6284067" cy="3836776"/>
          </a:xfrm>
          <a:prstGeom prst="rect">
            <a:avLst/>
          </a:prstGeom>
        </p:spPr>
      </p:pic>
    </p:spTree>
    <p:extLst>
      <p:ext uri="{BB962C8B-B14F-4D97-AF65-F5344CB8AC3E}">
        <p14:creationId xmlns:p14="http://schemas.microsoft.com/office/powerpoint/2010/main" val="263518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solidFill>
                <a:latin typeface="Comic Sans MS" panose="030F0702030302020204" pitchFamily="66" charset="0"/>
              </a:rPr>
              <a:t>Thursday 28.01.21</a:t>
            </a:r>
            <a:endParaRPr lang="en-GB" dirty="0"/>
          </a:p>
        </p:txBody>
      </p:sp>
      <p:pic>
        <p:nvPicPr>
          <p:cNvPr id="5" name="Picture 4"/>
          <p:cNvPicPr>
            <a:picLocks noChangeAspect="1"/>
          </p:cNvPicPr>
          <p:nvPr/>
        </p:nvPicPr>
        <p:blipFill rotWithShape="1">
          <a:blip r:embed="rId2"/>
          <a:srcRect l="26347" t="47872" r="4716" b="24894"/>
          <a:stretch/>
        </p:blipFill>
        <p:spPr>
          <a:xfrm>
            <a:off x="838200" y="2918298"/>
            <a:ext cx="10418324" cy="2315183"/>
          </a:xfrm>
          <a:prstGeom prst="rect">
            <a:avLst/>
          </a:prstGeom>
        </p:spPr>
      </p:pic>
      <p:sp>
        <p:nvSpPr>
          <p:cNvPr id="6" name="Content Placeholder 2"/>
          <p:cNvSpPr>
            <a:spLocks noGrp="1"/>
          </p:cNvSpPr>
          <p:nvPr>
            <p:ph idx="1"/>
          </p:nvPr>
        </p:nvSpPr>
        <p:spPr>
          <a:xfrm>
            <a:off x="838200" y="1923527"/>
            <a:ext cx="10515600" cy="761932"/>
          </a:xfrm>
        </p:spPr>
        <p:txBody>
          <a:bodyPr>
            <a:normAutofit/>
          </a:bodyPr>
          <a:lstStyle/>
          <a:p>
            <a:r>
              <a:rPr lang="en-GB" sz="3600" dirty="0" smtClean="0">
                <a:latin typeface="Comic Sans MS" panose="030F0702030302020204" pitchFamily="66" charset="0"/>
              </a:rPr>
              <a:t>Another game you can log on and try and play. </a:t>
            </a:r>
            <a:endParaRPr lang="en-GB" sz="3600" dirty="0">
              <a:latin typeface="Comic Sans MS" panose="030F0702030302020204" pitchFamily="66" charset="0"/>
            </a:endParaRPr>
          </a:p>
        </p:txBody>
      </p:sp>
    </p:spTree>
    <p:extLst>
      <p:ext uri="{BB962C8B-B14F-4D97-AF65-F5344CB8AC3E}">
        <p14:creationId xmlns:p14="http://schemas.microsoft.com/office/powerpoint/2010/main" val="327139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chemeClr val="accent1"/>
                </a:solidFill>
                <a:latin typeface="Comic Sans MS" panose="030F0702030302020204" pitchFamily="66" charset="0"/>
              </a:rPr>
              <a:t>Friday 29.01.21</a:t>
            </a:r>
            <a:endParaRPr lang="en-GB" sz="4800" dirty="0"/>
          </a:p>
        </p:txBody>
      </p:sp>
      <p:sp>
        <p:nvSpPr>
          <p:cNvPr id="3" name="Content Placeholder 2"/>
          <p:cNvSpPr>
            <a:spLocks noGrp="1"/>
          </p:cNvSpPr>
          <p:nvPr>
            <p:ph idx="1"/>
          </p:nvPr>
        </p:nvSpPr>
        <p:spPr>
          <a:xfrm>
            <a:off x="838200" y="1377190"/>
            <a:ext cx="10515600" cy="761932"/>
          </a:xfrm>
        </p:spPr>
        <p:txBody>
          <a:bodyPr>
            <a:normAutofit/>
          </a:bodyPr>
          <a:lstStyle/>
          <a:p>
            <a:r>
              <a:rPr lang="en-GB" sz="3600" dirty="0" smtClean="0">
                <a:latin typeface="Comic Sans MS" panose="030F0702030302020204" pitchFamily="66" charset="0"/>
              </a:rPr>
              <a:t>I can count out 10p using 1p coins. </a:t>
            </a:r>
            <a:endParaRPr lang="en-GB" sz="3600" dirty="0">
              <a:latin typeface="Comic Sans MS" panose="030F0702030302020204" pitchFamily="66" charset="0"/>
            </a:endParaRPr>
          </a:p>
        </p:txBody>
      </p:sp>
      <p:pic>
        <p:nvPicPr>
          <p:cNvPr id="4" name="Picture 3"/>
          <p:cNvPicPr>
            <a:picLocks noChangeAspect="1"/>
          </p:cNvPicPr>
          <p:nvPr/>
        </p:nvPicPr>
        <p:blipFill rotWithShape="1">
          <a:blip r:embed="rId2"/>
          <a:srcRect l="16776" r="16482"/>
          <a:stretch/>
        </p:blipFill>
        <p:spPr>
          <a:xfrm>
            <a:off x="624337" y="2099156"/>
            <a:ext cx="1223398" cy="1207193"/>
          </a:xfrm>
          <a:prstGeom prst="rect">
            <a:avLst/>
          </a:prstGeom>
        </p:spPr>
      </p:pic>
      <p:sp>
        <p:nvSpPr>
          <p:cNvPr id="5" name="Plus 4"/>
          <p:cNvSpPr/>
          <p:nvPr/>
        </p:nvSpPr>
        <p:spPr>
          <a:xfrm>
            <a:off x="1722939" y="2323419"/>
            <a:ext cx="720513" cy="798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a:srcRect l="16776" r="16482"/>
          <a:stretch/>
        </p:blipFill>
        <p:spPr>
          <a:xfrm>
            <a:off x="2443452" y="2088898"/>
            <a:ext cx="1223398" cy="1207193"/>
          </a:xfrm>
          <a:prstGeom prst="rect">
            <a:avLst/>
          </a:prstGeom>
        </p:spPr>
      </p:pic>
      <p:sp>
        <p:nvSpPr>
          <p:cNvPr id="7" name="Plus 6"/>
          <p:cNvSpPr/>
          <p:nvPr/>
        </p:nvSpPr>
        <p:spPr>
          <a:xfrm>
            <a:off x="3542054" y="2312635"/>
            <a:ext cx="720513" cy="798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a:srcRect l="16776" r="16482"/>
          <a:stretch/>
        </p:blipFill>
        <p:spPr>
          <a:xfrm>
            <a:off x="4179317" y="2001397"/>
            <a:ext cx="1223398" cy="1207193"/>
          </a:xfrm>
          <a:prstGeom prst="rect">
            <a:avLst/>
          </a:prstGeom>
        </p:spPr>
      </p:pic>
      <p:sp>
        <p:nvSpPr>
          <p:cNvPr id="9" name="Plus 8"/>
          <p:cNvSpPr/>
          <p:nvPr/>
        </p:nvSpPr>
        <p:spPr>
          <a:xfrm>
            <a:off x="5386733" y="2293178"/>
            <a:ext cx="720513" cy="798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a:srcRect l="16776" r="16482"/>
          <a:stretch/>
        </p:blipFill>
        <p:spPr>
          <a:xfrm>
            <a:off x="6059316" y="2030339"/>
            <a:ext cx="1223398" cy="1207193"/>
          </a:xfrm>
          <a:prstGeom prst="rect">
            <a:avLst/>
          </a:prstGeom>
        </p:spPr>
      </p:pic>
      <p:sp>
        <p:nvSpPr>
          <p:cNvPr id="11" name="Plus 10"/>
          <p:cNvSpPr/>
          <p:nvPr/>
        </p:nvSpPr>
        <p:spPr>
          <a:xfrm>
            <a:off x="7179385" y="2256969"/>
            <a:ext cx="720513" cy="798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a:srcRect l="16776" r="16482"/>
          <a:stretch/>
        </p:blipFill>
        <p:spPr>
          <a:xfrm>
            <a:off x="7899898" y="1971203"/>
            <a:ext cx="1223398" cy="1207193"/>
          </a:xfrm>
          <a:prstGeom prst="rect">
            <a:avLst/>
          </a:prstGeom>
        </p:spPr>
      </p:pic>
      <p:sp>
        <p:nvSpPr>
          <p:cNvPr id="13" name="Equal 12"/>
          <p:cNvSpPr/>
          <p:nvPr/>
        </p:nvSpPr>
        <p:spPr>
          <a:xfrm>
            <a:off x="9109727" y="2253257"/>
            <a:ext cx="972766" cy="858009"/>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ontent Placeholder 2"/>
          <p:cNvSpPr txBox="1">
            <a:spLocks/>
          </p:cNvSpPr>
          <p:nvPr/>
        </p:nvSpPr>
        <p:spPr>
          <a:xfrm>
            <a:off x="801516" y="3635742"/>
            <a:ext cx="10515600" cy="683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smtClean="0">
                <a:latin typeface="Comic Sans MS" panose="030F0702030302020204" pitchFamily="66" charset="0"/>
              </a:rPr>
              <a:t>1p    +      1p    +    1p    +    1p    +     1p   =    5p </a:t>
            </a:r>
            <a:endParaRPr lang="en-GB" sz="3600" dirty="0">
              <a:latin typeface="Comic Sans MS" panose="030F0702030302020204" pitchFamily="66" charset="0"/>
            </a:endParaRPr>
          </a:p>
        </p:txBody>
      </p:sp>
      <p:sp>
        <p:nvSpPr>
          <p:cNvPr id="15" name="Rounded Rectangle 14"/>
          <p:cNvSpPr/>
          <p:nvPr/>
        </p:nvSpPr>
        <p:spPr>
          <a:xfrm>
            <a:off x="9983510" y="1593747"/>
            <a:ext cx="1919591" cy="19450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10299598" y="2000311"/>
            <a:ext cx="1641936" cy="1131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400" dirty="0" smtClean="0">
                <a:latin typeface="Comic Sans MS" panose="030F0702030302020204" pitchFamily="66" charset="0"/>
              </a:rPr>
              <a:t>5</a:t>
            </a:r>
            <a:r>
              <a:rPr lang="en-GB" sz="6400" dirty="0" smtClean="0">
                <a:solidFill>
                  <a:srgbClr val="FF0000"/>
                </a:solidFill>
                <a:latin typeface="Comic Sans MS" panose="030F0702030302020204" pitchFamily="66" charset="0"/>
              </a:rPr>
              <a:t>p</a:t>
            </a:r>
            <a:r>
              <a:rPr lang="en-GB" sz="3600" dirty="0" smtClean="0">
                <a:latin typeface="Comic Sans MS" panose="030F0702030302020204" pitchFamily="66" charset="0"/>
              </a:rPr>
              <a:t> </a:t>
            </a:r>
            <a:endParaRPr lang="en-GB" sz="3600" dirty="0">
              <a:latin typeface="Comic Sans MS" panose="030F0702030302020204" pitchFamily="66" charset="0"/>
            </a:endParaRPr>
          </a:p>
        </p:txBody>
      </p:sp>
    </p:spTree>
    <p:extLst>
      <p:ext uri="{BB962C8B-B14F-4D97-AF65-F5344CB8AC3E}">
        <p14:creationId xmlns:p14="http://schemas.microsoft.com/office/powerpoint/2010/main" val="172999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solidFill>
                  <a:schemeClr val="accent1"/>
                </a:solidFill>
                <a:latin typeface="Comic Sans MS" panose="030F0702030302020204" pitchFamily="66" charset="0"/>
              </a:rPr>
              <a:t>Friday 29.01.21</a:t>
            </a:r>
            <a:endParaRPr lang="en-GB" sz="6000" dirty="0">
              <a:solidFill>
                <a:schemeClr val="accent1"/>
              </a:solidFill>
              <a:latin typeface="Comic Sans MS" panose="030F0702030302020204" pitchFamily="66" charset="0"/>
            </a:endParaRPr>
          </a:p>
        </p:txBody>
      </p:sp>
      <p:sp>
        <p:nvSpPr>
          <p:cNvPr id="3" name="Content Placeholder 2"/>
          <p:cNvSpPr>
            <a:spLocks noGrp="1"/>
          </p:cNvSpPr>
          <p:nvPr>
            <p:ph idx="1"/>
          </p:nvPr>
        </p:nvSpPr>
        <p:spPr>
          <a:xfrm>
            <a:off x="838199" y="1825625"/>
            <a:ext cx="6399179" cy="4351338"/>
          </a:xfrm>
        </p:spPr>
        <p:txBody>
          <a:bodyPr>
            <a:noAutofit/>
          </a:bodyPr>
          <a:lstStyle/>
          <a:p>
            <a:pPr marL="0" indent="0">
              <a:buNone/>
            </a:pPr>
            <a:r>
              <a:rPr lang="en-GB" sz="3200" b="1" u="sng" dirty="0" smtClean="0">
                <a:solidFill>
                  <a:schemeClr val="accent1"/>
                </a:solidFill>
                <a:latin typeface="Comic Sans MS" panose="030F0702030302020204" pitchFamily="66" charset="0"/>
              </a:rPr>
              <a:t>Task: </a:t>
            </a:r>
            <a:r>
              <a:rPr lang="en-GB" sz="3200" dirty="0" smtClean="0">
                <a:latin typeface="Comic Sans MS" panose="030F0702030302020204" pitchFamily="66" charset="0"/>
              </a:rPr>
              <a:t>Your job today is to find out how much each item in the toy shop costs. </a:t>
            </a:r>
            <a:br>
              <a:rPr lang="en-GB" sz="3200" dirty="0" smtClean="0">
                <a:latin typeface="Comic Sans MS" panose="030F0702030302020204" pitchFamily="66" charset="0"/>
              </a:rPr>
            </a:br>
            <a:r>
              <a:rPr lang="en-GB" sz="3200" dirty="0" smtClean="0">
                <a:latin typeface="Comic Sans MS" panose="030F0702030302020204" pitchFamily="66" charset="0"/>
              </a:rPr>
              <a:t>Count up the number of 1p coin, the total number of 1p is the cost of each item.</a:t>
            </a:r>
            <a:br>
              <a:rPr lang="en-GB" sz="3200"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r>
              <a:rPr lang="en-GB" sz="3200" dirty="0" smtClean="0">
                <a:latin typeface="Comic Sans MS" panose="030F0702030302020204" pitchFamily="66" charset="0"/>
              </a:rPr>
              <a:t>Don’t forget the  ‘p’ after! This is very important. </a:t>
            </a:r>
            <a:endParaRPr lang="en-GB" sz="3200" dirty="0">
              <a:latin typeface="Comic Sans MS" panose="030F0702030302020204" pitchFamily="66" charset="0"/>
            </a:endParaRPr>
          </a:p>
        </p:txBody>
      </p:sp>
      <p:pic>
        <p:nvPicPr>
          <p:cNvPr id="5" name="Picture 4"/>
          <p:cNvPicPr>
            <a:picLocks noChangeAspect="1"/>
          </p:cNvPicPr>
          <p:nvPr/>
        </p:nvPicPr>
        <p:blipFill rotWithShape="1">
          <a:blip r:embed="rId2"/>
          <a:srcRect l="25177" t="18368" r="44717" b="5981"/>
          <a:stretch/>
        </p:blipFill>
        <p:spPr>
          <a:xfrm>
            <a:off x="7576541" y="334382"/>
            <a:ext cx="4615459" cy="6523618"/>
          </a:xfrm>
          <a:prstGeom prst="rect">
            <a:avLst/>
          </a:prstGeom>
        </p:spPr>
      </p:pic>
    </p:spTree>
    <p:extLst>
      <p:ext uri="{BB962C8B-B14F-4D97-AF65-F5344CB8AC3E}">
        <p14:creationId xmlns:p14="http://schemas.microsoft.com/office/powerpoint/2010/main" val="7202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0514"/>
            <a:ext cx="10515600" cy="1325563"/>
          </a:xfrm>
        </p:spPr>
        <p:txBody>
          <a:bodyPr>
            <a:normAutofit/>
          </a:bodyPr>
          <a:lstStyle/>
          <a:p>
            <a:r>
              <a:rPr lang="en-GB" sz="6000" b="1" dirty="0" smtClean="0">
                <a:solidFill>
                  <a:schemeClr val="accent1"/>
                </a:solidFill>
                <a:latin typeface="Comic Sans MS" panose="030F0702030302020204" pitchFamily="66" charset="0"/>
              </a:rPr>
              <a:t>Monday 25.01.21</a:t>
            </a:r>
            <a:endParaRPr lang="en-GB" sz="6000" b="1" dirty="0">
              <a:solidFill>
                <a:schemeClr val="accent1"/>
              </a:solidFill>
              <a:latin typeface="Comic Sans MS" panose="030F0702030302020204" pitchFamily="66" charset="0"/>
            </a:endParaRPr>
          </a:p>
        </p:txBody>
      </p:sp>
      <p:sp>
        <p:nvSpPr>
          <p:cNvPr id="3" name="Content Placeholder 2"/>
          <p:cNvSpPr>
            <a:spLocks noGrp="1"/>
          </p:cNvSpPr>
          <p:nvPr>
            <p:ph idx="1"/>
          </p:nvPr>
        </p:nvSpPr>
        <p:spPr>
          <a:xfrm>
            <a:off x="838200" y="1188627"/>
            <a:ext cx="11076398" cy="599076"/>
          </a:xfrm>
        </p:spPr>
        <p:txBody>
          <a:bodyPr>
            <a:normAutofit fontScale="77500" lnSpcReduction="20000"/>
          </a:bodyPr>
          <a:lstStyle/>
          <a:p>
            <a:r>
              <a:rPr lang="en-GB" dirty="0" smtClean="0">
                <a:solidFill>
                  <a:srgbClr val="002060"/>
                </a:solidFill>
                <a:latin typeface="Comic Sans MS" panose="030F0702030302020204" pitchFamily="66" charset="0"/>
              </a:rPr>
              <a:t>LI: I use a number line to 20. </a:t>
            </a:r>
            <a:br>
              <a:rPr lang="en-GB" dirty="0" smtClean="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I can use 1-1 correspondence when counting.</a:t>
            </a:r>
            <a:endParaRPr lang="en-GB" dirty="0">
              <a:solidFill>
                <a:srgbClr val="002060"/>
              </a:solidFill>
              <a:latin typeface="Comic Sans MS" panose="030F0702030302020204" pitchFamily="66" charset="0"/>
            </a:endParaRPr>
          </a:p>
        </p:txBody>
      </p:sp>
      <p:sp>
        <p:nvSpPr>
          <p:cNvPr id="4" name="Content Placeholder 2"/>
          <p:cNvSpPr txBox="1">
            <a:spLocks/>
          </p:cNvSpPr>
          <p:nvPr/>
        </p:nvSpPr>
        <p:spPr>
          <a:xfrm>
            <a:off x="838200" y="1915113"/>
            <a:ext cx="6476998" cy="4680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002060"/>
                </a:solidFill>
                <a:latin typeface="Comic Sans MS" panose="030F0702030302020204" pitchFamily="66" charset="0"/>
              </a:rPr>
              <a:t>Task 1 : Counting collections to 20. </a:t>
            </a:r>
            <a:br>
              <a:rPr lang="en-GB" dirty="0" smtClean="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Complete the next page in your ‘Number to 20’ workbook. </a:t>
            </a:r>
            <a:endParaRPr lang="en-GB" dirty="0">
              <a:solidFill>
                <a:srgbClr val="002060"/>
              </a:solidFill>
              <a:latin typeface="Comic Sans MS" panose="030F0702030302020204" pitchFamily="66" charset="0"/>
            </a:endParaRPr>
          </a:p>
        </p:txBody>
      </p:sp>
      <p:pic>
        <p:nvPicPr>
          <p:cNvPr id="5" name="Picture 4"/>
          <p:cNvPicPr>
            <a:picLocks noChangeAspect="1"/>
          </p:cNvPicPr>
          <p:nvPr/>
        </p:nvPicPr>
        <p:blipFill rotWithShape="1">
          <a:blip r:embed="rId2"/>
          <a:srcRect l="36348" t="23665" r="36099" b="17707"/>
          <a:stretch/>
        </p:blipFill>
        <p:spPr>
          <a:xfrm>
            <a:off x="7315198" y="1828160"/>
            <a:ext cx="4202349" cy="5029840"/>
          </a:xfrm>
          <a:prstGeom prst="rect">
            <a:avLst/>
          </a:prstGeom>
        </p:spPr>
      </p:pic>
      <p:pic>
        <p:nvPicPr>
          <p:cNvPr id="6" name="Picture 5"/>
          <p:cNvPicPr/>
          <p:nvPr/>
        </p:nvPicPr>
        <p:blipFill rotWithShape="1">
          <a:blip r:embed="rId3"/>
          <a:srcRect l="35978" t="15472" r="35057" b="20102"/>
          <a:stretch/>
        </p:blipFill>
        <p:spPr bwMode="auto">
          <a:xfrm>
            <a:off x="2798937" y="3216730"/>
            <a:ext cx="2555523" cy="3641270"/>
          </a:xfrm>
          <a:prstGeom prst="rect">
            <a:avLst/>
          </a:prstGeom>
          <a:ln>
            <a:noFill/>
          </a:ln>
          <a:extLst>
            <a:ext uri="{53640926-AAD7-44D8-BBD7-CCE9431645EC}">
              <a14:shadowObscured xmlns:a14="http://schemas.microsoft.com/office/drawing/2010/main"/>
            </a:ext>
          </a:extLst>
        </p:spPr>
      </p:pic>
      <p:sp>
        <p:nvSpPr>
          <p:cNvPr id="7" name="Right Arrow 6"/>
          <p:cNvSpPr/>
          <p:nvPr/>
        </p:nvSpPr>
        <p:spPr>
          <a:xfrm>
            <a:off x="5814666" y="4620805"/>
            <a:ext cx="1381760" cy="416560"/>
          </a:xfrm>
          <a:prstGeom prst="rightArrow">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220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chemeClr val="accent1"/>
                </a:solidFill>
                <a:latin typeface="Comic Sans MS" panose="030F0702030302020204" pitchFamily="66" charset="0"/>
              </a:rPr>
              <a:t>Fri</a:t>
            </a:r>
            <a:r>
              <a:rPr lang="en-GB" sz="6600" b="1" dirty="0" smtClean="0">
                <a:solidFill>
                  <a:schemeClr val="accent1"/>
                </a:solidFill>
                <a:latin typeface="Comic Sans MS" panose="030F0702030302020204" pitchFamily="66" charset="0"/>
              </a:rPr>
              <a:t>day 29.01.21</a:t>
            </a:r>
            <a:endParaRPr lang="en-GB" sz="6600" dirty="0"/>
          </a:p>
        </p:txBody>
      </p:sp>
      <p:sp>
        <p:nvSpPr>
          <p:cNvPr id="3" name="Content Placeholder 2"/>
          <p:cNvSpPr>
            <a:spLocks noGrp="1"/>
          </p:cNvSpPr>
          <p:nvPr>
            <p:ph idx="1"/>
          </p:nvPr>
        </p:nvSpPr>
        <p:spPr>
          <a:xfrm>
            <a:off x="838200" y="1825625"/>
            <a:ext cx="10515600" cy="528469"/>
          </a:xfrm>
        </p:spPr>
        <p:txBody>
          <a:bodyPr>
            <a:normAutofit lnSpcReduction="10000"/>
          </a:bodyPr>
          <a:lstStyle/>
          <a:p>
            <a:r>
              <a:rPr lang="en-GB" sz="3200" dirty="0" smtClean="0">
                <a:latin typeface="Comic Sans MS" panose="030F0702030302020204" pitchFamily="66" charset="0"/>
                <a:hlinkClick r:id="rId2"/>
              </a:rPr>
              <a:t>https://www.topmarks.co.uk/money/toy-shop-money</a:t>
            </a:r>
            <a:endParaRPr lang="en-GB" sz="3200" dirty="0" smtClean="0">
              <a:latin typeface="Comic Sans MS" panose="030F0702030302020204" pitchFamily="66" charset="0"/>
            </a:endParaRPr>
          </a:p>
          <a:p>
            <a:endParaRPr lang="en-GB" sz="3200" dirty="0">
              <a:latin typeface="Comic Sans MS" panose="030F0702030302020204" pitchFamily="66" charset="0"/>
            </a:endParaRPr>
          </a:p>
        </p:txBody>
      </p:sp>
      <p:sp>
        <p:nvSpPr>
          <p:cNvPr id="4" name="Content Placeholder 2"/>
          <p:cNvSpPr txBox="1">
            <a:spLocks/>
          </p:cNvSpPr>
          <p:nvPr/>
        </p:nvSpPr>
        <p:spPr>
          <a:xfrm>
            <a:off x="838200" y="2546147"/>
            <a:ext cx="10515600" cy="188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latin typeface="Comic Sans MS" panose="030F0702030302020204" pitchFamily="66" charset="0"/>
              </a:rPr>
              <a:t>LI: I can make up to the value of 10p using 1p coins. </a:t>
            </a:r>
            <a:endParaRPr lang="en-GB" sz="3200" dirty="0">
              <a:latin typeface="Comic Sans MS" panose="030F0702030302020204" pitchFamily="66" charset="0"/>
            </a:endParaRPr>
          </a:p>
        </p:txBody>
      </p:sp>
      <p:pic>
        <p:nvPicPr>
          <p:cNvPr id="5" name="Picture 4"/>
          <p:cNvPicPr>
            <a:picLocks noChangeAspect="1"/>
          </p:cNvPicPr>
          <p:nvPr/>
        </p:nvPicPr>
        <p:blipFill rotWithShape="1">
          <a:blip r:embed="rId3"/>
          <a:srcRect l="11880" t="9858" r="12695" b="6170"/>
          <a:stretch/>
        </p:blipFill>
        <p:spPr>
          <a:xfrm>
            <a:off x="3066950" y="2979164"/>
            <a:ext cx="6058097" cy="3793787"/>
          </a:xfrm>
          <a:prstGeom prst="rect">
            <a:avLst/>
          </a:prstGeom>
        </p:spPr>
      </p:pic>
      <p:sp>
        <p:nvSpPr>
          <p:cNvPr id="6" name="Oval 5"/>
          <p:cNvSpPr/>
          <p:nvPr/>
        </p:nvSpPr>
        <p:spPr>
          <a:xfrm>
            <a:off x="6095999" y="4805464"/>
            <a:ext cx="1225685" cy="4000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6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753" y="1061328"/>
            <a:ext cx="10515600" cy="528469"/>
          </a:xfrm>
        </p:spPr>
        <p:txBody>
          <a:bodyPr>
            <a:normAutofit lnSpcReduction="10000"/>
          </a:bodyPr>
          <a:lstStyle/>
          <a:p>
            <a:r>
              <a:rPr lang="en-GB" sz="3200" dirty="0" smtClean="0">
                <a:solidFill>
                  <a:srgbClr val="002060"/>
                </a:solidFill>
                <a:latin typeface="Comic Sans MS" panose="030F0702030302020204" pitchFamily="66" charset="0"/>
              </a:rPr>
              <a:t>LI: I can fill in the number on a blank number line. </a:t>
            </a:r>
            <a:endParaRPr lang="en-GB" sz="3200" dirty="0">
              <a:solidFill>
                <a:srgbClr val="002060"/>
              </a:solidFill>
              <a:latin typeface="Comic Sans MS" panose="030F0702030302020204" pitchFamily="66" charset="0"/>
            </a:endParaRPr>
          </a:p>
        </p:txBody>
      </p:sp>
      <p:sp>
        <p:nvSpPr>
          <p:cNvPr id="5" name="Title 1"/>
          <p:cNvSpPr>
            <a:spLocks noGrp="1"/>
          </p:cNvSpPr>
          <p:nvPr>
            <p:ph type="title"/>
          </p:nvPr>
        </p:nvSpPr>
        <p:spPr>
          <a:xfrm>
            <a:off x="1032753" y="0"/>
            <a:ext cx="10515600" cy="1325563"/>
          </a:xfrm>
        </p:spPr>
        <p:txBody>
          <a:bodyPr>
            <a:normAutofit/>
          </a:bodyPr>
          <a:lstStyle/>
          <a:p>
            <a:r>
              <a:rPr lang="en-GB" sz="6000" b="1" dirty="0" smtClean="0">
                <a:solidFill>
                  <a:schemeClr val="accent1"/>
                </a:solidFill>
                <a:latin typeface="Comic Sans MS" panose="030F0702030302020204" pitchFamily="66" charset="0"/>
              </a:rPr>
              <a:t>Monday 25.01.21</a:t>
            </a:r>
            <a:endParaRPr lang="en-GB" sz="6000" b="1" dirty="0">
              <a:solidFill>
                <a:schemeClr val="accent1"/>
              </a:solidFill>
              <a:latin typeface="Comic Sans MS" panose="030F0702030302020204" pitchFamily="66" charset="0"/>
            </a:endParaRPr>
          </a:p>
        </p:txBody>
      </p:sp>
      <p:sp>
        <p:nvSpPr>
          <p:cNvPr id="6" name="Content Placeholder 2"/>
          <p:cNvSpPr txBox="1">
            <a:spLocks/>
          </p:cNvSpPr>
          <p:nvPr/>
        </p:nvSpPr>
        <p:spPr>
          <a:xfrm>
            <a:off x="1032753" y="1858422"/>
            <a:ext cx="10515600" cy="1974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smtClean="0">
                <a:solidFill>
                  <a:srgbClr val="002060"/>
                </a:solidFill>
                <a:latin typeface="Comic Sans MS" panose="030F0702030302020204" pitchFamily="66" charset="0"/>
              </a:rPr>
              <a:t>Task 2 : On the next slide you will see some empty number lines. By looking at the first and last number, you need to guess which number the green arrow is pointing to. </a:t>
            </a:r>
            <a:endParaRPr lang="en-GB" sz="3200" dirty="0">
              <a:solidFill>
                <a:srgbClr val="002060"/>
              </a:solidFill>
              <a:latin typeface="Comic Sans MS" panose="030F0702030302020204" pitchFamily="66" charset="0"/>
            </a:endParaRPr>
          </a:p>
        </p:txBody>
      </p:sp>
      <p:cxnSp>
        <p:nvCxnSpPr>
          <p:cNvPr id="8" name="Straight Connector 7"/>
          <p:cNvCxnSpPr/>
          <p:nvPr/>
        </p:nvCxnSpPr>
        <p:spPr>
          <a:xfrm flipV="1">
            <a:off x="1032753" y="4844374"/>
            <a:ext cx="9914106" cy="19456"/>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546369" y="4490431"/>
            <a:ext cx="486384" cy="707886"/>
          </a:xfrm>
          <a:prstGeom prst="rect">
            <a:avLst/>
          </a:prstGeom>
          <a:noFill/>
        </p:spPr>
        <p:txBody>
          <a:bodyPr wrap="square" rtlCol="0">
            <a:spAutoFit/>
          </a:bodyPr>
          <a:lstStyle/>
          <a:p>
            <a:r>
              <a:rPr lang="en-GB" sz="4000" dirty="0" smtClean="0">
                <a:latin typeface="Comic Sans MS" panose="030F0702030302020204" pitchFamily="66" charset="0"/>
              </a:rPr>
              <a:t>0</a:t>
            </a:r>
            <a:endParaRPr lang="en-GB" sz="4000" dirty="0">
              <a:latin typeface="Comic Sans MS" panose="030F0702030302020204" pitchFamily="66" charset="0"/>
            </a:endParaRPr>
          </a:p>
        </p:txBody>
      </p:sp>
      <p:sp>
        <p:nvSpPr>
          <p:cNvPr id="12" name="Rectangle 11"/>
          <p:cNvSpPr/>
          <p:nvPr/>
        </p:nvSpPr>
        <p:spPr>
          <a:xfrm>
            <a:off x="10555394" y="4530936"/>
            <a:ext cx="992959" cy="646331"/>
          </a:xfrm>
          <a:prstGeom prst="rect">
            <a:avLst/>
          </a:prstGeom>
        </p:spPr>
        <p:txBody>
          <a:bodyPr wrap="square">
            <a:spAutoFit/>
          </a:bodyPr>
          <a:lstStyle/>
          <a:p>
            <a:r>
              <a:rPr lang="en-GB" sz="3600" dirty="0" smtClean="0">
                <a:latin typeface="Comic Sans MS" panose="030F0702030302020204" pitchFamily="66" charset="0"/>
              </a:rPr>
              <a:t>10</a:t>
            </a:r>
            <a:endParaRPr lang="en-GB" sz="3600" dirty="0">
              <a:latin typeface="Comic Sans MS" panose="030F0702030302020204" pitchFamily="66" charset="0"/>
            </a:endParaRPr>
          </a:p>
        </p:txBody>
      </p:sp>
      <p:sp>
        <p:nvSpPr>
          <p:cNvPr id="13" name="Down Arrow 12"/>
          <p:cNvSpPr/>
          <p:nvPr/>
        </p:nvSpPr>
        <p:spPr>
          <a:xfrm rot="10800000">
            <a:off x="5538281" y="4863830"/>
            <a:ext cx="875489" cy="120248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536" y="91105"/>
            <a:ext cx="10515600" cy="1112128"/>
          </a:xfrm>
        </p:spPr>
        <p:txBody>
          <a:bodyPr>
            <a:normAutofit/>
          </a:bodyPr>
          <a:lstStyle/>
          <a:p>
            <a:r>
              <a:rPr lang="en-GB" sz="5400" b="1" u="sng" dirty="0" smtClean="0">
                <a:solidFill>
                  <a:schemeClr val="accent1"/>
                </a:solidFill>
                <a:latin typeface="Comic Sans MS" panose="030F0702030302020204" pitchFamily="66" charset="0"/>
              </a:rPr>
              <a:t>Guess the Number on the Line</a:t>
            </a:r>
            <a:endParaRPr lang="en-GB" sz="5400" b="1" u="sng" dirty="0">
              <a:solidFill>
                <a:schemeClr val="accent1"/>
              </a:solidFill>
              <a:latin typeface="Comic Sans MS" panose="030F0702030302020204" pitchFamily="66" charset="0"/>
            </a:endParaRPr>
          </a:p>
        </p:txBody>
      </p:sp>
      <p:cxnSp>
        <p:nvCxnSpPr>
          <p:cNvPr id="4" name="Straight Connector 3"/>
          <p:cNvCxnSpPr/>
          <p:nvPr/>
        </p:nvCxnSpPr>
        <p:spPr>
          <a:xfrm flipV="1">
            <a:off x="350196" y="235409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50196" y="371272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350196" y="507135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350196" y="6429983"/>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07004" y="1769363"/>
            <a:ext cx="486384" cy="707886"/>
          </a:xfrm>
          <a:prstGeom prst="rect">
            <a:avLst/>
          </a:prstGeom>
          <a:noFill/>
        </p:spPr>
        <p:txBody>
          <a:bodyPr wrap="square" rtlCol="0">
            <a:spAutoFit/>
          </a:bodyPr>
          <a:lstStyle/>
          <a:p>
            <a:r>
              <a:rPr lang="en-GB" sz="4000" dirty="0" smtClean="0">
                <a:latin typeface="Comic Sans MS" panose="030F0702030302020204" pitchFamily="66" charset="0"/>
              </a:rPr>
              <a:t>0</a:t>
            </a:r>
            <a:endParaRPr lang="en-GB" sz="4000" dirty="0">
              <a:latin typeface="Comic Sans MS" panose="030F0702030302020204" pitchFamily="66" charset="0"/>
            </a:endParaRPr>
          </a:p>
        </p:txBody>
      </p:sp>
      <p:sp>
        <p:nvSpPr>
          <p:cNvPr id="11" name="TextBox 10"/>
          <p:cNvSpPr txBox="1"/>
          <p:nvPr/>
        </p:nvSpPr>
        <p:spPr>
          <a:xfrm>
            <a:off x="11254903" y="1814541"/>
            <a:ext cx="817124" cy="707886"/>
          </a:xfrm>
          <a:prstGeom prst="rect">
            <a:avLst/>
          </a:prstGeom>
          <a:noFill/>
        </p:spPr>
        <p:txBody>
          <a:bodyPr wrap="square" rtlCol="0">
            <a:spAutoFit/>
          </a:bodyPr>
          <a:lstStyle/>
          <a:p>
            <a:r>
              <a:rPr lang="en-GB" sz="4000" smtClean="0">
                <a:latin typeface="Comic Sans MS" panose="030F0702030302020204" pitchFamily="66" charset="0"/>
              </a:rPr>
              <a:t>10</a:t>
            </a:r>
            <a:endParaRPr lang="en-GB" sz="4000" dirty="0">
              <a:latin typeface="Comic Sans MS" panose="030F0702030302020204" pitchFamily="66" charset="0"/>
            </a:endParaRPr>
          </a:p>
        </p:txBody>
      </p:sp>
      <p:sp>
        <p:nvSpPr>
          <p:cNvPr id="12" name="TextBox 11"/>
          <p:cNvSpPr txBox="1"/>
          <p:nvPr/>
        </p:nvSpPr>
        <p:spPr>
          <a:xfrm>
            <a:off x="165370" y="3066415"/>
            <a:ext cx="486384" cy="707886"/>
          </a:xfrm>
          <a:prstGeom prst="rect">
            <a:avLst/>
          </a:prstGeom>
          <a:noFill/>
        </p:spPr>
        <p:txBody>
          <a:bodyPr wrap="square" rtlCol="0">
            <a:spAutoFit/>
          </a:bodyPr>
          <a:lstStyle/>
          <a:p>
            <a:r>
              <a:rPr lang="en-GB" sz="4000" dirty="0">
                <a:latin typeface="Comic Sans MS" panose="030F0702030302020204" pitchFamily="66" charset="0"/>
              </a:rPr>
              <a:t>5</a:t>
            </a:r>
            <a:endParaRPr lang="en-GB" sz="4000" dirty="0">
              <a:latin typeface="Comic Sans MS" panose="030F0702030302020204" pitchFamily="66" charset="0"/>
            </a:endParaRPr>
          </a:p>
        </p:txBody>
      </p:sp>
      <p:sp>
        <p:nvSpPr>
          <p:cNvPr id="13" name="TextBox 12"/>
          <p:cNvSpPr txBox="1"/>
          <p:nvPr/>
        </p:nvSpPr>
        <p:spPr>
          <a:xfrm>
            <a:off x="11254903" y="3167524"/>
            <a:ext cx="817124" cy="707886"/>
          </a:xfrm>
          <a:prstGeom prst="rect">
            <a:avLst/>
          </a:prstGeom>
          <a:noFill/>
        </p:spPr>
        <p:txBody>
          <a:bodyPr wrap="square" rtlCol="0">
            <a:spAutoFit/>
          </a:bodyPr>
          <a:lstStyle/>
          <a:p>
            <a:r>
              <a:rPr lang="en-GB" sz="4000" dirty="0" smtClean="0">
                <a:latin typeface="Comic Sans MS" panose="030F0702030302020204" pitchFamily="66" charset="0"/>
              </a:rPr>
              <a:t>15</a:t>
            </a:r>
            <a:endParaRPr lang="en-GB" sz="4000" dirty="0">
              <a:latin typeface="Comic Sans MS" panose="030F0702030302020204" pitchFamily="66" charset="0"/>
            </a:endParaRPr>
          </a:p>
        </p:txBody>
      </p:sp>
      <p:sp>
        <p:nvSpPr>
          <p:cNvPr id="14" name="TextBox 13"/>
          <p:cNvSpPr txBox="1"/>
          <p:nvPr/>
        </p:nvSpPr>
        <p:spPr>
          <a:xfrm>
            <a:off x="165370" y="4441225"/>
            <a:ext cx="817124" cy="707886"/>
          </a:xfrm>
          <a:prstGeom prst="rect">
            <a:avLst/>
          </a:prstGeom>
          <a:noFill/>
        </p:spPr>
        <p:txBody>
          <a:bodyPr wrap="square" rtlCol="0">
            <a:spAutoFit/>
          </a:bodyPr>
          <a:lstStyle/>
          <a:p>
            <a:r>
              <a:rPr lang="en-GB" sz="4000" dirty="0" smtClean="0">
                <a:latin typeface="Comic Sans MS" panose="030F0702030302020204" pitchFamily="66" charset="0"/>
              </a:rPr>
              <a:t>10</a:t>
            </a:r>
            <a:endParaRPr lang="en-GB" sz="4000" dirty="0">
              <a:latin typeface="Comic Sans MS" panose="030F0702030302020204" pitchFamily="66" charset="0"/>
            </a:endParaRPr>
          </a:p>
        </p:txBody>
      </p:sp>
      <p:sp>
        <p:nvSpPr>
          <p:cNvPr id="15" name="TextBox 14"/>
          <p:cNvSpPr txBox="1"/>
          <p:nvPr/>
        </p:nvSpPr>
        <p:spPr>
          <a:xfrm>
            <a:off x="11332724" y="4431456"/>
            <a:ext cx="817124" cy="707886"/>
          </a:xfrm>
          <a:prstGeom prst="rect">
            <a:avLst/>
          </a:prstGeom>
          <a:noFill/>
        </p:spPr>
        <p:txBody>
          <a:bodyPr wrap="square" rtlCol="0">
            <a:spAutoFit/>
          </a:bodyPr>
          <a:lstStyle/>
          <a:p>
            <a:r>
              <a:rPr lang="en-GB" sz="4000" dirty="0" smtClean="0">
                <a:latin typeface="Comic Sans MS" panose="030F0702030302020204" pitchFamily="66" charset="0"/>
              </a:rPr>
              <a:t>20</a:t>
            </a:r>
            <a:endParaRPr lang="en-GB" sz="4000" dirty="0">
              <a:latin typeface="Comic Sans MS" panose="030F0702030302020204" pitchFamily="66" charset="0"/>
            </a:endParaRPr>
          </a:p>
        </p:txBody>
      </p:sp>
      <p:sp>
        <p:nvSpPr>
          <p:cNvPr id="16" name="TextBox 15"/>
          <p:cNvSpPr txBox="1"/>
          <p:nvPr/>
        </p:nvSpPr>
        <p:spPr>
          <a:xfrm>
            <a:off x="243192" y="5818432"/>
            <a:ext cx="817124" cy="707886"/>
          </a:xfrm>
          <a:prstGeom prst="rect">
            <a:avLst/>
          </a:prstGeom>
          <a:noFill/>
        </p:spPr>
        <p:txBody>
          <a:bodyPr wrap="square" rtlCol="0">
            <a:spAutoFit/>
          </a:bodyPr>
          <a:lstStyle/>
          <a:p>
            <a:r>
              <a:rPr lang="en-GB" sz="4000" dirty="0" smtClean="0">
                <a:latin typeface="Comic Sans MS" panose="030F0702030302020204" pitchFamily="66" charset="0"/>
              </a:rPr>
              <a:t>15</a:t>
            </a:r>
            <a:endParaRPr lang="en-GB" sz="4000" dirty="0">
              <a:latin typeface="Comic Sans MS" panose="030F0702030302020204" pitchFamily="66" charset="0"/>
            </a:endParaRPr>
          </a:p>
        </p:txBody>
      </p:sp>
      <p:sp>
        <p:nvSpPr>
          <p:cNvPr id="17" name="TextBox 16"/>
          <p:cNvSpPr txBox="1"/>
          <p:nvPr/>
        </p:nvSpPr>
        <p:spPr>
          <a:xfrm>
            <a:off x="11353800" y="5828160"/>
            <a:ext cx="817124" cy="707886"/>
          </a:xfrm>
          <a:prstGeom prst="rect">
            <a:avLst/>
          </a:prstGeom>
          <a:noFill/>
        </p:spPr>
        <p:txBody>
          <a:bodyPr wrap="square" rtlCol="0">
            <a:spAutoFit/>
          </a:bodyPr>
          <a:lstStyle/>
          <a:p>
            <a:r>
              <a:rPr lang="en-GB" sz="4000" dirty="0" smtClean="0">
                <a:latin typeface="Comic Sans MS" panose="030F0702030302020204" pitchFamily="66" charset="0"/>
              </a:rPr>
              <a:t>20</a:t>
            </a:r>
            <a:endParaRPr lang="en-GB" sz="4000" dirty="0">
              <a:latin typeface="Comic Sans MS" panose="030F0702030302020204" pitchFamily="66" charset="0"/>
            </a:endParaRPr>
          </a:p>
        </p:txBody>
      </p:sp>
      <p:cxnSp>
        <p:nvCxnSpPr>
          <p:cNvPr id="19" name="Straight Connector 18"/>
          <p:cNvCxnSpPr/>
          <p:nvPr/>
        </p:nvCxnSpPr>
        <p:spPr>
          <a:xfrm>
            <a:off x="5875506" y="2123306"/>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14417" y="3521467"/>
            <a:ext cx="19456" cy="48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3328" y="4848458"/>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7361" y="6055583"/>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Up Arrow 23"/>
          <p:cNvSpPr/>
          <p:nvPr/>
        </p:nvSpPr>
        <p:spPr>
          <a:xfrm rot="10800000" flipH="1">
            <a:off x="5617723" y="1611604"/>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0800000" flipH="1">
            <a:off x="2966936" y="2986836"/>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rot="10800000" flipH="1">
            <a:off x="8424154" y="4283111"/>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rot="10800000" flipH="1">
            <a:off x="2156298" y="5661462"/>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45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09536" y="91105"/>
            <a:ext cx="10515600" cy="1112128"/>
          </a:xfrm>
        </p:spPr>
        <p:txBody>
          <a:bodyPr>
            <a:normAutofit/>
          </a:bodyPr>
          <a:lstStyle/>
          <a:p>
            <a:r>
              <a:rPr lang="en-GB" sz="5400" b="1" u="sng" dirty="0" smtClean="0">
                <a:solidFill>
                  <a:schemeClr val="accent1"/>
                </a:solidFill>
                <a:latin typeface="Comic Sans MS" panose="030F0702030302020204" pitchFamily="66" charset="0"/>
              </a:rPr>
              <a:t>Guess the Number on the Line</a:t>
            </a:r>
            <a:endParaRPr lang="en-GB" sz="5400" b="1" u="sng" dirty="0">
              <a:solidFill>
                <a:schemeClr val="accent1"/>
              </a:solidFill>
              <a:latin typeface="Comic Sans MS" panose="030F0702030302020204" pitchFamily="66" charset="0"/>
            </a:endParaRPr>
          </a:p>
        </p:txBody>
      </p:sp>
      <p:cxnSp>
        <p:nvCxnSpPr>
          <p:cNvPr id="5" name="Straight Connector 4"/>
          <p:cNvCxnSpPr/>
          <p:nvPr/>
        </p:nvCxnSpPr>
        <p:spPr>
          <a:xfrm flipV="1">
            <a:off x="350196" y="235409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350196" y="371272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50196" y="5071354"/>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350196" y="6429983"/>
            <a:ext cx="11634281" cy="1"/>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7004" y="1769363"/>
            <a:ext cx="486384" cy="707886"/>
          </a:xfrm>
          <a:prstGeom prst="rect">
            <a:avLst/>
          </a:prstGeom>
          <a:noFill/>
        </p:spPr>
        <p:txBody>
          <a:bodyPr wrap="square" rtlCol="0">
            <a:spAutoFit/>
          </a:bodyPr>
          <a:lstStyle/>
          <a:p>
            <a:r>
              <a:rPr lang="en-GB" sz="4000" dirty="0" smtClean="0">
                <a:latin typeface="Comic Sans MS" panose="030F0702030302020204" pitchFamily="66" charset="0"/>
              </a:rPr>
              <a:t>0</a:t>
            </a:r>
            <a:endParaRPr lang="en-GB" sz="4000" dirty="0">
              <a:latin typeface="Comic Sans MS" panose="030F0702030302020204" pitchFamily="66" charset="0"/>
            </a:endParaRPr>
          </a:p>
        </p:txBody>
      </p:sp>
      <p:sp>
        <p:nvSpPr>
          <p:cNvPr id="10" name="TextBox 9"/>
          <p:cNvSpPr txBox="1"/>
          <p:nvPr/>
        </p:nvSpPr>
        <p:spPr>
          <a:xfrm>
            <a:off x="11254903" y="1814541"/>
            <a:ext cx="817124" cy="707886"/>
          </a:xfrm>
          <a:prstGeom prst="rect">
            <a:avLst/>
          </a:prstGeom>
          <a:noFill/>
        </p:spPr>
        <p:txBody>
          <a:bodyPr wrap="square" rtlCol="0">
            <a:spAutoFit/>
          </a:bodyPr>
          <a:lstStyle/>
          <a:p>
            <a:r>
              <a:rPr lang="en-GB" sz="4000" dirty="0" smtClean="0">
                <a:latin typeface="Comic Sans MS" panose="030F0702030302020204" pitchFamily="66" charset="0"/>
              </a:rPr>
              <a:t>10</a:t>
            </a:r>
            <a:endParaRPr lang="en-GB" sz="4000" dirty="0">
              <a:latin typeface="Comic Sans MS" panose="030F0702030302020204" pitchFamily="66" charset="0"/>
            </a:endParaRPr>
          </a:p>
        </p:txBody>
      </p:sp>
      <p:sp>
        <p:nvSpPr>
          <p:cNvPr id="11" name="TextBox 10"/>
          <p:cNvSpPr txBox="1"/>
          <p:nvPr/>
        </p:nvSpPr>
        <p:spPr>
          <a:xfrm>
            <a:off x="165370" y="3066415"/>
            <a:ext cx="486384" cy="707886"/>
          </a:xfrm>
          <a:prstGeom prst="rect">
            <a:avLst/>
          </a:prstGeom>
          <a:noFill/>
        </p:spPr>
        <p:txBody>
          <a:bodyPr wrap="square" rtlCol="0">
            <a:spAutoFit/>
          </a:bodyPr>
          <a:lstStyle/>
          <a:p>
            <a:r>
              <a:rPr lang="en-GB" sz="4000" dirty="0">
                <a:latin typeface="Comic Sans MS" panose="030F0702030302020204" pitchFamily="66" charset="0"/>
              </a:rPr>
              <a:t>5</a:t>
            </a:r>
            <a:endParaRPr lang="en-GB" sz="4000" dirty="0">
              <a:latin typeface="Comic Sans MS" panose="030F0702030302020204" pitchFamily="66" charset="0"/>
            </a:endParaRPr>
          </a:p>
        </p:txBody>
      </p:sp>
      <p:sp>
        <p:nvSpPr>
          <p:cNvPr id="12" name="TextBox 11"/>
          <p:cNvSpPr txBox="1"/>
          <p:nvPr/>
        </p:nvSpPr>
        <p:spPr>
          <a:xfrm>
            <a:off x="11254903" y="3167524"/>
            <a:ext cx="817124" cy="707886"/>
          </a:xfrm>
          <a:prstGeom prst="rect">
            <a:avLst/>
          </a:prstGeom>
          <a:noFill/>
        </p:spPr>
        <p:txBody>
          <a:bodyPr wrap="square" rtlCol="0">
            <a:spAutoFit/>
          </a:bodyPr>
          <a:lstStyle/>
          <a:p>
            <a:r>
              <a:rPr lang="en-GB" sz="4000" dirty="0" smtClean="0">
                <a:latin typeface="Comic Sans MS" panose="030F0702030302020204" pitchFamily="66" charset="0"/>
              </a:rPr>
              <a:t>15</a:t>
            </a:r>
            <a:endParaRPr lang="en-GB" sz="4000" dirty="0">
              <a:latin typeface="Comic Sans MS" panose="030F0702030302020204" pitchFamily="66" charset="0"/>
            </a:endParaRPr>
          </a:p>
        </p:txBody>
      </p:sp>
      <p:sp>
        <p:nvSpPr>
          <p:cNvPr id="13" name="TextBox 12"/>
          <p:cNvSpPr txBox="1"/>
          <p:nvPr/>
        </p:nvSpPr>
        <p:spPr>
          <a:xfrm>
            <a:off x="165370" y="4441225"/>
            <a:ext cx="817124" cy="707886"/>
          </a:xfrm>
          <a:prstGeom prst="rect">
            <a:avLst/>
          </a:prstGeom>
          <a:noFill/>
        </p:spPr>
        <p:txBody>
          <a:bodyPr wrap="square" rtlCol="0">
            <a:spAutoFit/>
          </a:bodyPr>
          <a:lstStyle/>
          <a:p>
            <a:r>
              <a:rPr lang="en-GB" sz="4000" dirty="0" smtClean="0">
                <a:latin typeface="Comic Sans MS" panose="030F0702030302020204" pitchFamily="66" charset="0"/>
              </a:rPr>
              <a:t>10</a:t>
            </a:r>
            <a:endParaRPr lang="en-GB" sz="4000" dirty="0">
              <a:latin typeface="Comic Sans MS" panose="030F0702030302020204" pitchFamily="66" charset="0"/>
            </a:endParaRPr>
          </a:p>
        </p:txBody>
      </p:sp>
      <p:sp>
        <p:nvSpPr>
          <p:cNvPr id="14" name="TextBox 13"/>
          <p:cNvSpPr txBox="1"/>
          <p:nvPr/>
        </p:nvSpPr>
        <p:spPr>
          <a:xfrm>
            <a:off x="11332724" y="4431456"/>
            <a:ext cx="817124" cy="707886"/>
          </a:xfrm>
          <a:prstGeom prst="rect">
            <a:avLst/>
          </a:prstGeom>
          <a:noFill/>
        </p:spPr>
        <p:txBody>
          <a:bodyPr wrap="square" rtlCol="0">
            <a:spAutoFit/>
          </a:bodyPr>
          <a:lstStyle/>
          <a:p>
            <a:r>
              <a:rPr lang="en-GB" sz="4000" dirty="0" smtClean="0">
                <a:latin typeface="Comic Sans MS" panose="030F0702030302020204" pitchFamily="66" charset="0"/>
              </a:rPr>
              <a:t>20</a:t>
            </a:r>
            <a:endParaRPr lang="en-GB" sz="4000" dirty="0">
              <a:latin typeface="Comic Sans MS" panose="030F0702030302020204" pitchFamily="66" charset="0"/>
            </a:endParaRPr>
          </a:p>
        </p:txBody>
      </p:sp>
      <p:sp>
        <p:nvSpPr>
          <p:cNvPr id="15" name="TextBox 14"/>
          <p:cNvSpPr txBox="1"/>
          <p:nvPr/>
        </p:nvSpPr>
        <p:spPr>
          <a:xfrm>
            <a:off x="243192" y="5818432"/>
            <a:ext cx="817124" cy="707886"/>
          </a:xfrm>
          <a:prstGeom prst="rect">
            <a:avLst/>
          </a:prstGeom>
          <a:noFill/>
        </p:spPr>
        <p:txBody>
          <a:bodyPr wrap="square" rtlCol="0">
            <a:spAutoFit/>
          </a:bodyPr>
          <a:lstStyle/>
          <a:p>
            <a:r>
              <a:rPr lang="en-GB" sz="4000" dirty="0" smtClean="0">
                <a:latin typeface="Comic Sans MS" panose="030F0702030302020204" pitchFamily="66" charset="0"/>
              </a:rPr>
              <a:t>15</a:t>
            </a:r>
            <a:endParaRPr lang="en-GB" sz="4000" dirty="0">
              <a:latin typeface="Comic Sans MS" panose="030F0702030302020204" pitchFamily="66" charset="0"/>
            </a:endParaRPr>
          </a:p>
        </p:txBody>
      </p:sp>
      <p:sp>
        <p:nvSpPr>
          <p:cNvPr id="16" name="TextBox 15"/>
          <p:cNvSpPr txBox="1"/>
          <p:nvPr/>
        </p:nvSpPr>
        <p:spPr>
          <a:xfrm>
            <a:off x="11353800" y="5828160"/>
            <a:ext cx="817124" cy="707886"/>
          </a:xfrm>
          <a:prstGeom prst="rect">
            <a:avLst/>
          </a:prstGeom>
          <a:noFill/>
        </p:spPr>
        <p:txBody>
          <a:bodyPr wrap="square" rtlCol="0">
            <a:spAutoFit/>
          </a:bodyPr>
          <a:lstStyle/>
          <a:p>
            <a:r>
              <a:rPr lang="en-GB" sz="4000" dirty="0" smtClean="0">
                <a:latin typeface="Comic Sans MS" panose="030F0702030302020204" pitchFamily="66" charset="0"/>
              </a:rPr>
              <a:t>20</a:t>
            </a:r>
            <a:endParaRPr lang="en-GB" sz="4000" dirty="0">
              <a:latin typeface="Comic Sans MS" panose="030F0702030302020204" pitchFamily="66" charset="0"/>
            </a:endParaRPr>
          </a:p>
        </p:txBody>
      </p:sp>
      <p:cxnSp>
        <p:nvCxnSpPr>
          <p:cNvPr id="17" name="Straight Connector 16"/>
          <p:cNvCxnSpPr/>
          <p:nvPr/>
        </p:nvCxnSpPr>
        <p:spPr>
          <a:xfrm>
            <a:off x="5875506" y="2123306"/>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14417" y="3521467"/>
            <a:ext cx="19456" cy="48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3328" y="4848458"/>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47361" y="6055583"/>
            <a:ext cx="38911" cy="480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Up Arrow 20"/>
          <p:cNvSpPr/>
          <p:nvPr/>
        </p:nvSpPr>
        <p:spPr>
          <a:xfrm rot="10800000" flipH="1">
            <a:off x="5617723" y="1611604"/>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rot="10800000" flipH="1">
            <a:off x="3490610" y="3082438"/>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 Arrow 22"/>
          <p:cNvSpPr/>
          <p:nvPr/>
        </p:nvSpPr>
        <p:spPr>
          <a:xfrm rot="10800000" flipH="1">
            <a:off x="7877783" y="4390737"/>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10800000" flipH="1">
            <a:off x="2286810" y="5700339"/>
            <a:ext cx="593388" cy="71048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040876" y="1245656"/>
            <a:ext cx="817124" cy="707886"/>
          </a:xfrm>
          <a:prstGeom prst="rect">
            <a:avLst/>
          </a:prstGeom>
          <a:noFill/>
        </p:spPr>
        <p:txBody>
          <a:bodyPr wrap="square" rtlCol="0">
            <a:spAutoFit/>
          </a:bodyPr>
          <a:lstStyle/>
          <a:p>
            <a:r>
              <a:rPr lang="en-GB" sz="4000" dirty="0">
                <a:latin typeface="Comic Sans MS" panose="030F0702030302020204" pitchFamily="66" charset="0"/>
              </a:rPr>
              <a:t>5</a:t>
            </a:r>
          </a:p>
        </p:txBody>
      </p:sp>
      <p:sp>
        <p:nvSpPr>
          <p:cNvPr id="27" name="TextBox 26"/>
          <p:cNvSpPr txBox="1"/>
          <p:nvPr/>
        </p:nvSpPr>
        <p:spPr>
          <a:xfrm>
            <a:off x="3297678" y="2707308"/>
            <a:ext cx="817124" cy="707886"/>
          </a:xfrm>
          <a:prstGeom prst="rect">
            <a:avLst/>
          </a:prstGeom>
          <a:noFill/>
        </p:spPr>
        <p:txBody>
          <a:bodyPr wrap="square" rtlCol="0">
            <a:spAutoFit/>
          </a:bodyPr>
          <a:lstStyle/>
          <a:p>
            <a:r>
              <a:rPr lang="en-GB" sz="4000" dirty="0">
                <a:latin typeface="Comic Sans MS" panose="030F0702030302020204" pitchFamily="66" charset="0"/>
              </a:rPr>
              <a:t>8</a:t>
            </a:r>
          </a:p>
        </p:txBody>
      </p:sp>
      <p:sp>
        <p:nvSpPr>
          <p:cNvPr id="28" name="TextBox 27"/>
          <p:cNvSpPr txBox="1"/>
          <p:nvPr/>
        </p:nvSpPr>
        <p:spPr>
          <a:xfrm>
            <a:off x="8203660" y="4072091"/>
            <a:ext cx="917643" cy="707886"/>
          </a:xfrm>
          <a:prstGeom prst="rect">
            <a:avLst/>
          </a:prstGeom>
          <a:noFill/>
        </p:spPr>
        <p:txBody>
          <a:bodyPr wrap="square" rtlCol="0">
            <a:spAutoFit/>
          </a:bodyPr>
          <a:lstStyle/>
          <a:p>
            <a:r>
              <a:rPr lang="en-GB" sz="4000" dirty="0" smtClean="0">
                <a:latin typeface="Comic Sans MS" panose="030F0702030302020204" pitchFamily="66" charset="0"/>
              </a:rPr>
              <a:t>17</a:t>
            </a:r>
            <a:endParaRPr lang="en-GB" sz="4000" dirty="0">
              <a:latin typeface="Comic Sans MS" panose="030F0702030302020204" pitchFamily="66" charset="0"/>
            </a:endParaRPr>
          </a:p>
        </p:txBody>
      </p:sp>
      <p:sp>
        <p:nvSpPr>
          <p:cNvPr id="29" name="TextBox 28"/>
          <p:cNvSpPr txBox="1"/>
          <p:nvPr/>
        </p:nvSpPr>
        <p:spPr>
          <a:xfrm>
            <a:off x="2636195" y="5305931"/>
            <a:ext cx="917643" cy="707886"/>
          </a:xfrm>
          <a:prstGeom prst="rect">
            <a:avLst/>
          </a:prstGeom>
          <a:noFill/>
        </p:spPr>
        <p:txBody>
          <a:bodyPr wrap="square" rtlCol="0">
            <a:spAutoFit/>
          </a:bodyPr>
          <a:lstStyle/>
          <a:p>
            <a:r>
              <a:rPr lang="en-GB" sz="4000" dirty="0" smtClean="0">
                <a:latin typeface="Comic Sans MS" panose="030F0702030302020204" pitchFamily="66" charset="0"/>
              </a:rPr>
              <a:t>16</a:t>
            </a:r>
            <a:endParaRPr lang="en-GB" sz="4000" dirty="0">
              <a:latin typeface="Comic Sans MS" panose="030F0702030302020204" pitchFamily="66" charset="0"/>
            </a:endParaRPr>
          </a:p>
        </p:txBody>
      </p:sp>
    </p:spTree>
    <p:extLst>
      <p:ext uri="{BB962C8B-B14F-4D97-AF65-F5344CB8AC3E}">
        <p14:creationId xmlns:p14="http://schemas.microsoft.com/office/powerpoint/2010/main" val="120266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69308"/>
            <a:ext cx="11049000" cy="1091423"/>
          </a:xfrm>
        </p:spPr>
        <p:txBody>
          <a:bodyPr>
            <a:normAutofit fontScale="92500" lnSpcReduction="10000"/>
          </a:bodyPr>
          <a:lstStyle/>
          <a:p>
            <a:r>
              <a:rPr lang="en-GB" dirty="0" smtClean="0">
                <a:solidFill>
                  <a:schemeClr val="tx2"/>
                </a:solidFill>
                <a:latin typeface="Comic Sans MS" panose="030F0702030302020204" pitchFamily="66" charset="0"/>
              </a:rPr>
              <a:t>LI: I can recognise an add sign +. </a:t>
            </a:r>
            <a:br>
              <a:rPr lang="en-GB" dirty="0" smtClean="0">
                <a:solidFill>
                  <a:schemeClr val="tx2"/>
                </a:solidFill>
                <a:latin typeface="Comic Sans MS" panose="030F0702030302020204" pitchFamily="66" charset="0"/>
              </a:rPr>
            </a:br>
            <a:r>
              <a:rPr lang="en-GB" dirty="0" smtClean="0">
                <a:solidFill>
                  <a:schemeClr val="tx2"/>
                </a:solidFill>
                <a:latin typeface="Comic Sans MS" panose="030F0702030302020204" pitchFamily="66" charset="0"/>
              </a:rPr>
              <a:t>I can begin to add 2 small amounts together to make a bigger amount</a:t>
            </a:r>
            <a:r>
              <a:rPr lang="en-GB" dirty="0" smtClean="0"/>
              <a:t>.</a:t>
            </a:r>
            <a:endParaRPr lang="en-GB" dirty="0"/>
          </a:p>
        </p:txBody>
      </p:sp>
      <p:sp>
        <p:nvSpPr>
          <p:cNvPr id="4" name="Title 1"/>
          <p:cNvSpPr>
            <a:spLocks noGrp="1"/>
          </p:cNvSpPr>
          <p:nvPr>
            <p:ph type="title"/>
          </p:nvPr>
        </p:nvSpPr>
        <p:spPr/>
        <p:txBody>
          <a:bodyPr>
            <a:normAutofit/>
          </a:bodyPr>
          <a:lstStyle/>
          <a:p>
            <a:r>
              <a:rPr lang="en-GB" sz="6000" b="1" dirty="0" smtClean="0">
                <a:solidFill>
                  <a:schemeClr val="accent1"/>
                </a:solidFill>
                <a:latin typeface="Comic Sans MS" panose="030F0702030302020204" pitchFamily="66" charset="0"/>
              </a:rPr>
              <a:t>Tuesday 26.01.21</a:t>
            </a:r>
            <a:endParaRPr lang="en-GB" sz="6000" b="1" dirty="0">
              <a:solidFill>
                <a:schemeClr val="accent1"/>
              </a:solidFill>
              <a:latin typeface="Comic Sans MS" panose="030F0702030302020204" pitchFamily="66" charset="0"/>
            </a:endParaRPr>
          </a:p>
        </p:txBody>
      </p:sp>
      <p:sp>
        <p:nvSpPr>
          <p:cNvPr id="6" name="Plus 5"/>
          <p:cNvSpPr/>
          <p:nvPr/>
        </p:nvSpPr>
        <p:spPr>
          <a:xfrm>
            <a:off x="6952034" y="2760731"/>
            <a:ext cx="3579779" cy="3639393"/>
          </a:xfrm>
          <a:prstGeom prst="mathPlus">
            <a:avLst/>
          </a:prstGeom>
          <a:solidFill>
            <a:schemeClr val="accent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1361872" y="2819773"/>
            <a:ext cx="4734127" cy="3016823"/>
          </a:xfrm>
          <a:prstGeom prst="wedgeRoundRectCallou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53702" y="3015574"/>
            <a:ext cx="4027251" cy="2554545"/>
          </a:xfrm>
          <a:prstGeom prst="rect">
            <a:avLst/>
          </a:prstGeom>
          <a:noFill/>
          <a:ln>
            <a:noFill/>
          </a:ln>
        </p:spPr>
        <p:txBody>
          <a:bodyPr wrap="square" rtlCol="0">
            <a:spAutoFit/>
          </a:bodyPr>
          <a:lstStyle/>
          <a:p>
            <a:r>
              <a:rPr lang="en-GB" sz="2000" b="1" dirty="0" smtClean="0">
                <a:solidFill>
                  <a:schemeClr val="accent2"/>
                </a:solidFill>
                <a:latin typeface="Comic Sans MS" panose="030F0702030302020204" pitchFamily="66" charset="0"/>
              </a:rPr>
              <a:t>Remember this sign means to ‘add’. </a:t>
            </a:r>
            <a:br>
              <a:rPr lang="en-GB" sz="2000" b="1" dirty="0" smtClean="0">
                <a:solidFill>
                  <a:schemeClr val="accent2"/>
                </a:solidFill>
                <a:latin typeface="Comic Sans MS" panose="030F0702030302020204" pitchFamily="66" charset="0"/>
              </a:rPr>
            </a:br>
            <a:r>
              <a:rPr lang="en-GB" sz="2000" b="1" dirty="0" smtClean="0">
                <a:solidFill>
                  <a:schemeClr val="accent2"/>
                </a:solidFill>
                <a:latin typeface="Comic Sans MS" panose="030F0702030302020204" pitchFamily="66" charset="0"/>
              </a:rPr>
              <a:t/>
            </a:r>
            <a:br>
              <a:rPr lang="en-GB" sz="2000" b="1" dirty="0" smtClean="0">
                <a:solidFill>
                  <a:schemeClr val="accent2"/>
                </a:solidFill>
                <a:latin typeface="Comic Sans MS" panose="030F0702030302020204" pitchFamily="66" charset="0"/>
              </a:rPr>
            </a:br>
            <a:r>
              <a:rPr lang="en-GB" sz="2000" b="1" dirty="0" smtClean="0">
                <a:solidFill>
                  <a:schemeClr val="accent2"/>
                </a:solidFill>
                <a:latin typeface="Comic Sans MS" panose="030F0702030302020204" pitchFamily="66" charset="0"/>
              </a:rPr>
              <a:t>Adding is when we count how many there is ALTOGETHER. </a:t>
            </a:r>
            <a:br>
              <a:rPr lang="en-GB" sz="2000" b="1" dirty="0" smtClean="0">
                <a:solidFill>
                  <a:schemeClr val="accent2"/>
                </a:solidFill>
                <a:latin typeface="Comic Sans MS" panose="030F0702030302020204" pitchFamily="66" charset="0"/>
              </a:rPr>
            </a:br>
            <a:r>
              <a:rPr lang="en-GB" sz="2000" b="1" dirty="0" smtClean="0">
                <a:solidFill>
                  <a:schemeClr val="accent2"/>
                </a:solidFill>
                <a:latin typeface="Comic Sans MS" panose="030F0702030302020204" pitchFamily="66" charset="0"/>
              </a:rPr>
              <a:t/>
            </a:r>
            <a:br>
              <a:rPr lang="en-GB" sz="2000" b="1" dirty="0" smtClean="0">
                <a:solidFill>
                  <a:schemeClr val="accent2"/>
                </a:solidFill>
                <a:latin typeface="Comic Sans MS" panose="030F0702030302020204" pitchFamily="66" charset="0"/>
              </a:rPr>
            </a:br>
            <a:r>
              <a:rPr lang="en-GB" sz="2000" b="1" dirty="0" smtClean="0">
                <a:solidFill>
                  <a:schemeClr val="accent2"/>
                </a:solidFill>
                <a:latin typeface="Comic Sans MS" panose="030F0702030302020204" pitchFamily="66" charset="0"/>
              </a:rPr>
              <a:t>When 2 amounts join together to make 1 bigger amount. </a:t>
            </a:r>
            <a:endParaRPr lang="en-GB" sz="2000" b="1"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301501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8928" y="267669"/>
            <a:ext cx="6799974" cy="707886"/>
          </a:xfrm>
          <a:prstGeom prst="rect">
            <a:avLst/>
          </a:prstGeom>
        </p:spPr>
        <p:txBody>
          <a:bodyPr wrap="square">
            <a:spAutoFit/>
          </a:bodyPr>
          <a:lstStyle/>
          <a:p>
            <a:r>
              <a:rPr lang="en-GB" sz="4000" b="1" dirty="0" smtClean="0">
                <a:solidFill>
                  <a:schemeClr val="accent1"/>
                </a:solidFill>
                <a:latin typeface="Comic Sans MS" panose="030F0702030302020204" pitchFamily="66" charset="0"/>
              </a:rPr>
              <a:t>Tuesday 26.01.21</a:t>
            </a:r>
            <a:endParaRPr lang="en-GB" sz="4000" dirty="0"/>
          </a:p>
        </p:txBody>
      </p:sp>
      <p:sp>
        <p:nvSpPr>
          <p:cNvPr id="5" name="Rectangle 4"/>
          <p:cNvSpPr/>
          <p:nvPr/>
        </p:nvSpPr>
        <p:spPr>
          <a:xfrm>
            <a:off x="1351804" y="1159370"/>
            <a:ext cx="5010085" cy="461665"/>
          </a:xfrm>
          <a:prstGeom prst="rect">
            <a:avLst/>
          </a:prstGeom>
        </p:spPr>
        <p:txBody>
          <a:bodyPr wrap="square">
            <a:spAutoFit/>
          </a:bodyPr>
          <a:lstStyle/>
          <a:p>
            <a:r>
              <a:rPr lang="en-GB" sz="2400" b="1" dirty="0" smtClean="0">
                <a:latin typeface="Comic Sans MS" panose="030F0702030302020204" pitchFamily="66" charset="0"/>
              </a:rPr>
              <a:t>Let’s do some adding examples </a:t>
            </a:r>
            <a:endParaRPr lang="en-GB" sz="2400" dirty="0"/>
          </a:p>
        </p:txBody>
      </p:sp>
      <p:sp>
        <p:nvSpPr>
          <p:cNvPr id="6" name="Rectangle 5"/>
          <p:cNvSpPr/>
          <p:nvPr/>
        </p:nvSpPr>
        <p:spPr>
          <a:xfrm>
            <a:off x="1604383" y="3627431"/>
            <a:ext cx="9134953" cy="584775"/>
          </a:xfrm>
          <a:prstGeom prst="rect">
            <a:avLst/>
          </a:prstGeom>
        </p:spPr>
        <p:txBody>
          <a:bodyPr wrap="square">
            <a:spAutoFit/>
          </a:bodyPr>
          <a:lstStyle/>
          <a:p>
            <a:r>
              <a:rPr lang="en-GB" sz="3200" b="1" dirty="0" smtClean="0">
                <a:latin typeface="Comic Sans MS" panose="030F0702030302020204" pitchFamily="66" charset="0"/>
              </a:rPr>
              <a:t>2      +         3          =            </a:t>
            </a:r>
            <a:endParaRPr lang="en-GB"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04" y="1804850"/>
            <a:ext cx="865864" cy="62342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21" y="2187096"/>
            <a:ext cx="865864" cy="62342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04" y="2794706"/>
            <a:ext cx="865864" cy="623422"/>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077" y="1859573"/>
            <a:ext cx="865864" cy="568699"/>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426" y="2660946"/>
            <a:ext cx="865864" cy="623422"/>
          </a:xfrm>
          <a:prstGeom prst="rect">
            <a:avLst/>
          </a:prstGeom>
        </p:spPr>
      </p:pic>
      <p:sp>
        <p:nvSpPr>
          <p:cNvPr id="14" name="Plus 13"/>
          <p:cNvSpPr/>
          <p:nvPr/>
        </p:nvSpPr>
        <p:spPr>
          <a:xfrm>
            <a:off x="2300162" y="1859573"/>
            <a:ext cx="1592324" cy="1613278"/>
          </a:xfrm>
          <a:prstGeom prst="mathPlus">
            <a:avLst/>
          </a:prstGeom>
          <a:solidFill>
            <a:schemeClr val="accent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qual 14"/>
          <p:cNvSpPr/>
          <p:nvPr/>
        </p:nvSpPr>
        <p:spPr>
          <a:xfrm>
            <a:off x="6017385" y="1859573"/>
            <a:ext cx="2169166" cy="1489595"/>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ounded Rectangle 15"/>
          <p:cNvSpPr/>
          <p:nvPr/>
        </p:nvSpPr>
        <p:spPr>
          <a:xfrm>
            <a:off x="8246152" y="1675758"/>
            <a:ext cx="1964987" cy="179709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049" y="4470162"/>
            <a:ext cx="988113" cy="74669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162" y="4470161"/>
            <a:ext cx="988113" cy="746699"/>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804" y="5440364"/>
            <a:ext cx="988113" cy="74669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917" y="5395854"/>
            <a:ext cx="988113" cy="746699"/>
          </a:xfrm>
          <a:prstGeom prst="rect">
            <a:avLst/>
          </a:prstGeom>
        </p:spPr>
      </p:pic>
      <p:sp>
        <p:nvSpPr>
          <p:cNvPr id="22" name="Plus 21"/>
          <p:cNvSpPr/>
          <p:nvPr/>
        </p:nvSpPr>
        <p:spPr>
          <a:xfrm>
            <a:off x="3097548" y="4633725"/>
            <a:ext cx="1592324" cy="1613278"/>
          </a:xfrm>
          <a:prstGeom prst="mathPlus">
            <a:avLst/>
          </a:prstGeom>
          <a:solidFill>
            <a:schemeClr val="accent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698" y="4548967"/>
            <a:ext cx="988113" cy="74669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698" y="5377448"/>
            <a:ext cx="988113" cy="746699"/>
          </a:xfrm>
          <a:prstGeom prst="rect">
            <a:avLst/>
          </a:prstGeom>
        </p:spPr>
      </p:pic>
      <p:sp>
        <p:nvSpPr>
          <p:cNvPr id="26" name="Equal 25"/>
          <p:cNvSpPr/>
          <p:nvPr/>
        </p:nvSpPr>
        <p:spPr>
          <a:xfrm>
            <a:off x="5968002" y="4706445"/>
            <a:ext cx="2169166" cy="1489595"/>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ounded Rectangle 26"/>
          <p:cNvSpPr/>
          <p:nvPr/>
        </p:nvSpPr>
        <p:spPr>
          <a:xfrm>
            <a:off x="8425360" y="4118549"/>
            <a:ext cx="1964987" cy="179709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339917" y="6273225"/>
            <a:ext cx="9134953" cy="584775"/>
          </a:xfrm>
          <a:prstGeom prst="rect">
            <a:avLst/>
          </a:prstGeom>
        </p:spPr>
        <p:txBody>
          <a:bodyPr wrap="square">
            <a:spAutoFit/>
          </a:bodyPr>
          <a:lstStyle/>
          <a:p>
            <a:r>
              <a:rPr lang="en-GB" sz="3200" b="1" dirty="0" smtClean="0">
                <a:latin typeface="Comic Sans MS" panose="030F0702030302020204" pitchFamily="66" charset="0"/>
              </a:rPr>
              <a:t>4   </a:t>
            </a:r>
            <a:r>
              <a:rPr lang="en-GB" sz="3200" b="1" dirty="0" smtClean="0">
                <a:latin typeface="Comic Sans MS" panose="030F0702030302020204" pitchFamily="66" charset="0"/>
              </a:rPr>
              <a:t>   +       2         =            </a:t>
            </a:r>
            <a:endParaRPr lang="en-GB" sz="3200" dirty="0"/>
          </a:p>
        </p:txBody>
      </p:sp>
    </p:spTree>
    <p:extLst>
      <p:ext uri="{BB962C8B-B14F-4D97-AF65-F5344CB8AC3E}">
        <p14:creationId xmlns:p14="http://schemas.microsoft.com/office/powerpoint/2010/main" val="254208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592" y="0"/>
            <a:ext cx="6340812" cy="1325563"/>
          </a:xfrm>
        </p:spPr>
        <p:txBody>
          <a:bodyPr/>
          <a:lstStyle/>
          <a:p>
            <a:r>
              <a:rPr lang="en-GB" b="1" dirty="0" smtClean="0">
                <a:solidFill>
                  <a:schemeClr val="accent1"/>
                </a:solidFill>
                <a:latin typeface="Comic Sans MS" panose="030F0702030302020204" pitchFamily="66" charset="0"/>
              </a:rPr>
              <a:t>Tuesday 26.01.21</a:t>
            </a:r>
            <a:endParaRPr lang="en-GB" dirty="0"/>
          </a:p>
        </p:txBody>
      </p:sp>
      <p:sp>
        <p:nvSpPr>
          <p:cNvPr id="3" name="Content Placeholder 2"/>
          <p:cNvSpPr>
            <a:spLocks noGrp="1"/>
          </p:cNvSpPr>
          <p:nvPr>
            <p:ph idx="1"/>
          </p:nvPr>
        </p:nvSpPr>
        <p:spPr>
          <a:xfrm>
            <a:off x="1538592" y="2529192"/>
            <a:ext cx="9395299" cy="2295728"/>
          </a:xfrm>
        </p:spPr>
        <p:txBody>
          <a:bodyPr>
            <a:normAutofit/>
          </a:bodyPr>
          <a:lstStyle/>
          <a:p>
            <a:pPr marL="0" indent="0" algn="ctr">
              <a:buNone/>
            </a:pPr>
            <a:r>
              <a:rPr lang="en-GB" dirty="0" smtClean="0">
                <a:latin typeface="Comic Sans MS" panose="030F0702030302020204" pitchFamily="66" charset="0"/>
                <a:hlinkClick r:id="rId2"/>
              </a:rPr>
              <a:t>https://www.youtube.com/watch?v=WT_wvvEvkw4&amp;safe=active</a:t>
            </a:r>
            <a:endParaRPr lang="en-GB" dirty="0" smtClean="0">
              <a:latin typeface="Comic Sans MS" panose="030F0702030302020204" pitchFamily="66" charset="0"/>
            </a:endParaRPr>
          </a:p>
          <a:p>
            <a:pPr marL="0" indent="0" algn="ctr">
              <a:buNone/>
            </a:pPr>
            <a:endParaRPr lang="en-GB" dirty="0" smtClean="0">
              <a:latin typeface="Comic Sans MS" panose="030F0702030302020204" pitchFamily="66" charset="0"/>
            </a:endParaRPr>
          </a:p>
          <a:p>
            <a:pPr marL="0" indent="0" algn="ctr">
              <a:buNone/>
            </a:pPr>
            <a:r>
              <a:rPr lang="en-GB" sz="3200" b="1" u="sng" dirty="0" smtClean="0">
                <a:solidFill>
                  <a:srgbClr val="FF0000"/>
                </a:solidFill>
                <a:latin typeface="Comic Sans MS" panose="030F0702030302020204" pitchFamily="66" charset="0"/>
              </a:rPr>
              <a:t>When You Add with a Pirate</a:t>
            </a:r>
          </a:p>
          <a:p>
            <a:pPr marL="0" indent="0">
              <a:buNone/>
            </a:pPr>
            <a:endParaRPr lang="en-GB" sz="3200" b="1"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18712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Comic Sans MS" panose="030F0702030302020204" pitchFamily="66" charset="0"/>
              </a:rPr>
              <a:t>Tuesday 26.01.21</a:t>
            </a:r>
            <a:endParaRPr lang="en-GB" dirty="0"/>
          </a:p>
        </p:txBody>
      </p:sp>
      <p:sp>
        <p:nvSpPr>
          <p:cNvPr id="3" name="Content Placeholder 2"/>
          <p:cNvSpPr>
            <a:spLocks noGrp="1"/>
          </p:cNvSpPr>
          <p:nvPr>
            <p:ph idx="1"/>
          </p:nvPr>
        </p:nvSpPr>
        <p:spPr>
          <a:xfrm>
            <a:off x="838200" y="1825625"/>
            <a:ext cx="5796064" cy="4351338"/>
          </a:xfrm>
        </p:spPr>
        <p:txBody>
          <a:bodyPr/>
          <a:lstStyle/>
          <a:p>
            <a:r>
              <a:rPr lang="en-GB" b="1" u="sng" dirty="0">
                <a:solidFill>
                  <a:srgbClr val="FF0000"/>
                </a:solidFill>
                <a:latin typeface="Comic Sans MS" panose="030F0702030302020204" pitchFamily="66" charset="0"/>
              </a:rPr>
              <a:t>Task: Complete the addition worksheet. </a:t>
            </a:r>
            <a:br>
              <a:rPr lang="en-GB" b="1" u="sng" dirty="0">
                <a:solidFill>
                  <a:srgbClr val="FF0000"/>
                </a:solidFill>
                <a:latin typeface="Comic Sans MS" panose="030F0702030302020204" pitchFamily="66" charset="0"/>
              </a:rPr>
            </a:br>
            <a:r>
              <a:rPr lang="en-GB" dirty="0">
                <a:solidFill>
                  <a:schemeClr val="tx2"/>
                </a:solidFill>
                <a:latin typeface="Comic Sans MS" panose="030F0702030302020204" pitchFamily="66" charset="0"/>
              </a:rPr>
              <a:t>Count how many are on each side of the addition sign and write the number underneath, this helps you to create you own sum. </a:t>
            </a:r>
          </a:p>
          <a:p>
            <a:endParaRPr lang="en-GB" dirty="0"/>
          </a:p>
        </p:txBody>
      </p:sp>
      <p:pic>
        <p:nvPicPr>
          <p:cNvPr id="4" name="Picture 3"/>
          <p:cNvPicPr>
            <a:picLocks noChangeAspect="1"/>
          </p:cNvPicPr>
          <p:nvPr/>
        </p:nvPicPr>
        <p:blipFill rotWithShape="1">
          <a:blip r:embed="rId2"/>
          <a:srcRect l="36774" t="19504" r="37269" b="17896"/>
          <a:stretch/>
        </p:blipFill>
        <p:spPr>
          <a:xfrm>
            <a:off x="7937771" y="1086894"/>
            <a:ext cx="4254230" cy="5771106"/>
          </a:xfrm>
          <a:prstGeom prst="rect">
            <a:avLst/>
          </a:prstGeom>
        </p:spPr>
      </p:pic>
    </p:spTree>
    <p:extLst>
      <p:ext uri="{BB962C8B-B14F-4D97-AF65-F5344CB8AC3E}">
        <p14:creationId xmlns:p14="http://schemas.microsoft.com/office/powerpoint/2010/main" val="2773806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573</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Berlin Sans FB Demi</vt:lpstr>
      <vt:lpstr>Calibri</vt:lpstr>
      <vt:lpstr>Calibri Light</vt:lpstr>
      <vt:lpstr>Comic Sans MS</vt:lpstr>
      <vt:lpstr>Office Theme</vt:lpstr>
      <vt:lpstr>Primary 1 Numeracy Powerpoint.</vt:lpstr>
      <vt:lpstr>Monday 25.01.21</vt:lpstr>
      <vt:lpstr>Monday 25.01.21</vt:lpstr>
      <vt:lpstr>Guess the Number on the Line</vt:lpstr>
      <vt:lpstr>Guess the Number on the Line</vt:lpstr>
      <vt:lpstr>Tuesday 26.01.21</vt:lpstr>
      <vt:lpstr>PowerPoint Presentation</vt:lpstr>
      <vt:lpstr>Tuesday 26.01.21</vt:lpstr>
      <vt:lpstr>Tuesday 26.01.21</vt:lpstr>
      <vt:lpstr>Some More Addition Examples </vt:lpstr>
      <vt:lpstr>Wednesday 27.01.21</vt:lpstr>
      <vt:lpstr>Wednesday 27.01.21</vt:lpstr>
      <vt:lpstr>Thursday 28.01.21</vt:lpstr>
      <vt:lpstr>PowerPoint Presentation</vt:lpstr>
      <vt:lpstr>PowerPoint Presentation</vt:lpstr>
      <vt:lpstr>Thursday 28.01.21</vt:lpstr>
      <vt:lpstr>Thursday 28.01.21</vt:lpstr>
      <vt:lpstr>Friday 29.01.21</vt:lpstr>
      <vt:lpstr>Friday 29.01.21</vt:lpstr>
      <vt:lpstr>Friday 29.01.21</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1 Numeracy Powerpoint.</dc:title>
  <dc:creator>Hannah McCabe</dc:creator>
  <cp:lastModifiedBy>Hannah McCabe</cp:lastModifiedBy>
  <cp:revision>25</cp:revision>
  <dcterms:created xsi:type="dcterms:W3CDTF">2021-01-20T15:30:50Z</dcterms:created>
  <dcterms:modified xsi:type="dcterms:W3CDTF">2021-01-21T16:56:13Z</dcterms:modified>
</cp:coreProperties>
</file>