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0" r:id="rId3"/>
    <p:sldId id="288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6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5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FE87-DA42-4D4F-994B-AD7F7DAE12E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961A-1A7B-41C9-B634-165D8C49D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5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video" Target="https://www.youtube.com/embed/sUgfYriXw4M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4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tters Background stock photo. Image of alphabet, school - 385025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 bwMode="auto">
          <a:xfrm>
            <a:off x="-91004" y="0"/>
            <a:ext cx="12283004" cy="6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Twinkl Precursive" panose="02000000000000000000" pitchFamily="2" charset="0"/>
              </a:rPr>
              <a:t>Phase 3 Phonics</a:t>
            </a:r>
            <a:endParaRPr lang="en-GB" sz="7200" dirty="0">
              <a:latin typeface="Twinkl Precursive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Twinkl Precursive" panose="02000000000000000000" pitchFamily="2" charset="0"/>
              </a:rPr>
              <a:t>New sounds</a:t>
            </a:r>
            <a:endParaRPr lang="en-GB" sz="4800" dirty="0">
              <a:latin typeface="Twinkl Precursive" panose="020000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5.51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7186" y="5657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etters Background stock photo. Image of alphabet, school - 38502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2351"/>
            <a:ext cx="12283004" cy="950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 smtClean="0">
                <a:latin typeface="Twinkl Precursive" panose="02000000000000000000" pitchFamily="2" charset="0"/>
              </a:rPr>
              <a:t>Revision - </a:t>
            </a:r>
            <a:r>
              <a:rPr lang="en-GB" sz="3200" b="1" dirty="0" smtClean="0">
                <a:latin typeface="Twinkl Precursive" panose="02000000000000000000" pitchFamily="2" charset="0"/>
              </a:rPr>
              <a:t>Friday 29</a:t>
            </a:r>
            <a:r>
              <a:rPr lang="en-GB" sz="3200" b="1" baseline="30000" dirty="0" smtClean="0">
                <a:latin typeface="Twinkl Precursive" panose="02000000000000000000" pitchFamily="2" charset="0"/>
              </a:rPr>
              <a:t>th</a:t>
            </a:r>
            <a:r>
              <a:rPr lang="en-GB" sz="3200" b="1" dirty="0" smtClean="0">
                <a:latin typeface="Twinkl Precursive" panose="02000000000000000000" pitchFamily="2" charset="0"/>
              </a:rPr>
              <a:t> January 2020</a:t>
            </a:r>
            <a:endParaRPr lang="en-GB" sz="3200" b="1" dirty="0">
              <a:latin typeface="Twinkl Precursive" panose="02000000000000000000" pitchFamily="2" charset="0"/>
            </a:endParaRPr>
          </a:p>
        </p:txBody>
      </p:sp>
      <p:pic>
        <p:nvPicPr>
          <p:cNvPr id="6" name="sUgfYriXw4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8356" y="1423489"/>
            <a:ext cx="11727744" cy="608250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5350" y="6215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tters Background stock photo. Image of alphabet, school - 38502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2351"/>
            <a:ext cx="12283004" cy="950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St. Patrick's Day Math and Literacy No Prep FREEBIE | Phonics kindergarten,  Teaching phonics, Kindergarten read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-1965325"/>
            <a:ext cx="10871199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04101" y="161925"/>
            <a:ext cx="406400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04101" y="3840967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88684" y="2601884"/>
            <a:ext cx="99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Click for answers</a:t>
            </a:r>
          </a:p>
          <a:p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11770822" y="3268164"/>
            <a:ext cx="207818" cy="480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Middle East Phase 3 High Frequency Word Mat (teacher made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4" t="9893" r="21746" b="19841"/>
          <a:stretch/>
        </p:blipFill>
        <p:spPr bwMode="auto">
          <a:xfrm>
            <a:off x="0" y="0"/>
            <a:ext cx="12192000" cy="68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1284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14</Words>
  <Application>Microsoft Office PowerPoint</Application>
  <PresentationFormat>Widescreen</PresentationFormat>
  <Paragraphs>4</Paragraphs>
  <Slides>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Twinkl Precursive</vt:lpstr>
      <vt:lpstr>Office Theme</vt:lpstr>
      <vt:lpstr>Phase 3 Phonics</vt:lpstr>
      <vt:lpstr>Revision - Friday 29th January 2020</vt:lpstr>
      <vt:lpstr>PowerPoint Presentation</vt:lpstr>
      <vt:lpstr>PowerPoint Presentation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3 Phonics</dc:title>
  <dc:creator>Karen Taylor</dc:creator>
  <cp:lastModifiedBy>Karen Taylor</cp:lastModifiedBy>
  <cp:revision>30</cp:revision>
  <dcterms:created xsi:type="dcterms:W3CDTF">2021-01-18T11:14:18Z</dcterms:created>
  <dcterms:modified xsi:type="dcterms:W3CDTF">2021-01-21T16:46:35Z</dcterms:modified>
</cp:coreProperties>
</file>