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9" r:id="rId3"/>
    <p:sldId id="284" r:id="rId4"/>
    <p:sldId id="286" r:id="rId5"/>
    <p:sldId id="283" r:id="rId6"/>
    <p:sldId id="287" r:id="rId7"/>
    <p:sldId id="293" r:id="rId8"/>
    <p:sldId id="289" r:id="rId9"/>
    <p:sldId id="285" r:id="rId10"/>
    <p:sldId id="291" r:id="rId11"/>
    <p:sldId id="296" r:id="rId12"/>
    <p:sldId id="29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1" autoAdjust="0"/>
    <p:restoredTop sz="94660"/>
  </p:normalViewPr>
  <p:slideViewPr>
    <p:cSldViewPr snapToGrid="0">
      <p:cViewPr>
        <p:scale>
          <a:sx n="60" d="100"/>
          <a:sy n="60" d="100"/>
        </p:scale>
        <p:origin x="75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ideo" Target="https://www.youtube.com/embed/B6AuolrT1L4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ideo" Target="https://www.youtube.com/embed/TQYDbZ8gqow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ideo" Target="https://www.youtube.com/embed/7f74GArsWis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ideo" Target="https://www.youtube.com/embed/iPw_GeiDC_8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video" Target="https://www.youtube.com/embed/B2zSv1LJlyc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4" y="0"/>
            <a:ext cx="1228300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Twinkl Precursive" panose="02000000000000000000" pitchFamily="2" charset="0"/>
              </a:rPr>
              <a:t>Phase 3 Phonics</a:t>
            </a:r>
            <a:endParaRPr lang="en-GB" sz="7200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Twinkl Precursive" panose="02000000000000000000" pitchFamily="2" charset="0"/>
              </a:rPr>
              <a:t>New sounds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2575" y="919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52090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668" y="289156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989" y="2891565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1243" y="289156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174" y="289156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5388" y="1706054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thief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5388" y="-55375"/>
            <a:ext cx="693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winkl Precursive" panose="02000000000000000000" pitchFamily="2" charset="0"/>
              </a:rPr>
              <a:t>Wednesday 27</a:t>
            </a:r>
            <a:r>
              <a:rPr lang="en-GB" sz="2800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sz="2800" b="1" dirty="0" smtClean="0">
                <a:latin typeface="Twinkl Precursive" panose="02000000000000000000" pitchFamily="2" charset="0"/>
              </a:rPr>
              <a:t> January 2020</a:t>
            </a:r>
            <a:endParaRPr lang="en-GB" sz="28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95" y="3995260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thief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1122" y="4003281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thief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041" y="5148688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Earth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433" y="5098956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Earth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2989" y="6122937"/>
            <a:ext cx="614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 tooth      </a:t>
            </a:r>
            <a:r>
              <a:rPr lang="en-GB" sz="4800" b="1" dirty="0" smtClean="0">
                <a:latin typeface="Twinkl Precursive" panose="02000000000000000000" pitchFamily="2" charset="0"/>
              </a:rPr>
              <a:t>tooth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36866" name="Picture 2" descr="Thief Clipart Images, Stock Photos &amp; Vector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159" y1="20000" x2="64773" y2="58214"/>
                        <a14:foregroundMark x1="60795" y1="80000" x2="85227" y2="91071"/>
                        <a14:foregroundMark x1="77841" y1="91071" x2="60795" y2="89643"/>
                        <a14:foregroundMark x1="25568" y1="60357" x2="6250" y2="75714"/>
                        <a14:foregroundMark x1="30682" y1="42857" x2="5682" y2="36786"/>
                        <a14:foregroundMark x1="37500" y1="13929" x2="32955" y2="19643"/>
                        <a14:foregroundMark x1="33523" y1="14643" x2="47159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14" y="420281"/>
            <a:ext cx="213388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16222" y="3952481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thief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8686" y="420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1284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2775"/>
          </a:xfrm>
        </p:spPr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That’s all for today!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Th</a:t>
            </a:r>
            <a:r>
              <a:rPr lang="en-GB" sz="4000" dirty="0" smtClean="0">
                <a:latin typeface="Twinkl Precursive" panose="02000000000000000000" pitchFamily="2" charset="0"/>
              </a:rPr>
              <a:t>ank you everyone for looking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th</a:t>
            </a:r>
            <a:r>
              <a:rPr lang="en-GB" sz="4000" dirty="0" smtClean="0">
                <a:latin typeface="Twinkl Precursive" panose="02000000000000000000" pitchFamily="2" charset="0"/>
              </a:rPr>
              <a:t>rough todays PowerPoint.</a:t>
            </a:r>
            <a:r>
              <a:rPr lang="en-GB" sz="4000" dirty="0" smtClean="0">
                <a:latin typeface="Twinkl Precursive" panose="02000000000000000000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I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th</a:t>
            </a:r>
            <a:r>
              <a:rPr lang="en-GB" sz="4000" dirty="0" smtClean="0">
                <a:latin typeface="Twinkl Precursive" panose="02000000000000000000" pitchFamily="2" charset="0"/>
              </a:rPr>
              <a:t>ought this made you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th</a:t>
            </a:r>
            <a:r>
              <a:rPr lang="en-GB" sz="4000" dirty="0" smtClean="0">
                <a:latin typeface="Twinkl Precursive" panose="02000000000000000000" pitchFamily="2" charset="0"/>
              </a:rPr>
              <a:t>ink!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See </a:t>
            </a:r>
            <a:r>
              <a:rPr lang="en-GB" sz="4000" dirty="0" smtClean="0">
                <a:latin typeface="Twinkl Precursive" panose="02000000000000000000" pitchFamily="2" charset="0"/>
              </a:rPr>
              <a:t>if you can find words with </a:t>
            </a:r>
            <a:r>
              <a:rPr lang="en-GB" sz="4000" b="1" u="sng" dirty="0">
                <a:latin typeface="Twinkl Precursive" panose="02000000000000000000" pitchFamily="2" charset="0"/>
              </a:rPr>
              <a:t>t</a:t>
            </a:r>
            <a:r>
              <a:rPr lang="en-GB" sz="4000" b="1" u="sng" dirty="0" smtClean="0">
                <a:latin typeface="Twinkl Precursive" panose="02000000000000000000" pitchFamily="2" charset="0"/>
              </a:rPr>
              <a:t>h</a:t>
            </a:r>
            <a:r>
              <a:rPr lang="en-GB" sz="4000" dirty="0" smtClean="0">
                <a:latin typeface="Twinkl Precursive" panose="02000000000000000000" pitchFamily="2" charset="0"/>
              </a:rPr>
              <a:t> </a:t>
            </a:r>
            <a:r>
              <a:rPr lang="en-GB" sz="4000" dirty="0" smtClean="0">
                <a:latin typeface="Twinkl Precursive" panose="02000000000000000000" pitchFamily="2" charset="0"/>
              </a:rPr>
              <a:t>in books or around you!</a:t>
            </a:r>
          </a:p>
          <a:p>
            <a:pPr marL="0" indent="0" algn="ctr">
              <a:buNone/>
            </a:pPr>
            <a:endParaRPr lang="en-GB" sz="4000" dirty="0" smtClean="0"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Great job!</a:t>
            </a:r>
            <a:endParaRPr lang="en-GB" sz="4000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8326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Wednesday 27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January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the sound we were looking at yesterday?</a:t>
            </a:r>
          </a:p>
          <a:p>
            <a:pPr marL="0" indent="0" algn="ctr">
              <a:buNone/>
            </a:pPr>
            <a:r>
              <a:rPr lang="en-GB" sz="4800" dirty="0" smtClean="0">
                <a:latin typeface="Twinkl Precursive" panose="02000000000000000000" pitchFamily="2" charset="0"/>
              </a:rPr>
              <a:t>‘</a:t>
            </a:r>
            <a:r>
              <a:rPr lang="en-GB" sz="4800" dirty="0" err="1">
                <a:latin typeface="Twinkl Precursive" panose="02000000000000000000" pitchFamily="2" charset="0"/>
              </a:rPr>
              <a:t>s</a:t>
            </a:r>
            <a:r>
              <a:rPr lang="en-GB" sz="4800" dirty="0" err="1" smtClean="0">
                <a:latin typeface="Twinkl Precursive" panose="02000000000000000000" pitchFamily="2" charset="0"/>
              </a:rPr>
              <a:t>h</a:t>
            </a:r>
            <a:r>
              <a:rPr lang="en-GB" sz="4800" dirty="0" smtClean="0">
                <a:latin typeface="Twinkl Precursive" panose="02000000000000000000" pitchFamily="2" charset="0"/>
              </a:rPr>
              <a:t>’</a:t>
            </a:r>
          </a:p>
          <a:p>
            <a:pPr marL="0" indent="0">
              <a:buNone/>
            </a:pPr>
            <a:endParaRPr lang="en-GB" dirty="0" smtClean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any words that had the </a:t>
            </a:r>
            <a:r>
              <a:rPr lang="en-GB" dirty="0" err="1">
                <a:latin typeface="Twinkl Precursive" panose="02000000000000000000" pitchFamily="2" charset="0"/>
              </a:rPr>
              <a:t>s</a:t>
            </a:r>
            <a:r>
              <a:rPr lang="en-GB" dirty="0" err="1" smtClean="0">
                <a:latin typeface="Twinkl Precursive" panose="02000000000000000000" pitchFamily="2" charset="0"/>
              </a:rPr>
              <a:t>h</a:t>
            </a:r>
            <a:r>
              <a:rPr lang="en-GB" dirty="0" smtClean="0">
                <a:latin typeface="Twinkl Precursive" panose="02000000000000000000" pitchFamily="2" charset="0"/>
              </a:rPr>
              <a:t> sound either at the start or at the end?</a:t>
            </a: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Today we are  going to be learning about the </a:t>
            </a:r>
            <a:r>
              <a:rPr lang="en-GB" sz="7200" dirty="0" smtClean="0">
                <a:latin typeface="Twinkl Precursive" panose="02000000000000000000" pitchFamily="2" charset="0"/>
              </a:rPr>
              <a:t>th</a:t>
            </a:r>
            <a:r>
              <a:rPr lang="en-GB" dirty="0" smtClean="0">
                <a:latin typeface="Twinkl Precursive" panose="02000000000000000000" pitchFamily="2" charset="0"/>
              </a:rPr>
              <a:t> sound.	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5202" y="906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4"/>
          <a:stretch/>
        </p:blipFill>
        <p:spPr bwMode="auto">
          <a:xfrm>
            <a:off x="0" y="-1212351"/>
            <a:ext cx="12283004" cy="88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B6AuolrT1L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2411" y="-406400"/>
            <a:ext cx="11424356" cy="75692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7162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QYDbZ8gqo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57389" y="482600"/>
            <a:ext cx="10948811" cy="5943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7400" y="7024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7f74GArsWi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1678" y="-317500"/>
            <a:ext cx="11379200" cy="7467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341" y="7150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 descr="TH&quot; English Pronunciation (examples, video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433"/>
            <a:ext cx="10162540" cy="72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9375" y="1114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Pin on school-literacy-phonics-digraph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89" y="-1212351"/>
            <a:ext cx="8353426" cy="866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-4918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9"/>
          <a:stretch/>
        </p:blipFill>
        <p:spPr bwMode="auto">
          <a:xfrm>
            <a:off x="0" y="-1212351"/>
            <a:ext cx="12283004" cy="881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Pw_GeiDC_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19100" y="-686594"/>
            <a:ext cx="11470923" cy="78366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-686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8"/>
          <a:stretch/>
        </p:blipFill>
        <p:spPr bwMode="auto">
          <a:xfrm>
            <a:off x="0" y="-1212351"/>
            <a:ext cx="12283004" cy="88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B2zSv1LJly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5111" y="-295275"/>
            <a:ext cx="11452578" cy="74199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9954" y="-612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110</Words>
  <Application>Microsoft Office PowerPoint</Application>
  <PresentationFormat>Widescreen</PresentationFormat>
  <Paragraphs>26</Paragraphs>
  <Slides>12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Twinkl Precursive</vt:lpstr>
      <vt:lpstr>Office Theme</vt:lpstr>
      <vt:lpstr>Phase 3 Phonics</vt:lpstr>
      <vt:lpstr>Wednesday 27th January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 for today!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32</cp:revision>
  <dcterms:created xsi:type="dcterms:W3CDTF">2021-01-18T11:14:18Z</dcterms:created>
  <dcterms:modified xsi:type="dcterms:W3CDTF">2021-01-21T16:06:44Z</dcterms:modified>
</cp:coreProperties>
</file>