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3" r:id="rId3"/>
    <p:sldId id="264" r:id="rId4"/>
    <p:sldId id="261" r:id="rId5"/>
    <p:sldId id="265" r:id="rId6"/>
    <p:sldId id="266" r:id="rId7"/>
    <p:sldId id="267" r:id="rId8"/>
    <p:sldId id="257" r:id="rId9"/>
    <p:sldId id="258" r:id="rId10"/>
    <p:sldId id="259" r:id="rId11"/>
    <p:sldId id="260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 varScale="1">
        <p:scale>
          <a:sx n="75" d="100"/>
          <a:sy n="75" d="100"/>
        </p:scale>
        <p:origin x="1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346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71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299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1400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341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2353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784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666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19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49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070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00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95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60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73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23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99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3811BF0-59E8-41A1-92AF-85E46325A4A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AEA9F38-14C3-45BC-858C-2FCFAFC9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2378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3.m4a"/><Relationship Id="rId7" Type="http://schemas.openxmlformats.org/officeDocument/2006/relationships/image" Target="../media/image10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microsoft.com/office/2007/relationships/media" Target="../media/media10.m4a"/><Relationship Id="rId18" Type="http://schemas.openxmlformats.org/officeDocument/2006/relationships/audio" Target="../media/media12.m4a"/><Relationship Id="rId3" Type="http://schemas.microsoft.com/office/2007/relationships/media" Target="../media/media5.m4a"/><Relationship Id="rId21" Type="http://schemas.openxmlformats.org/officeDocument/2006/relationships/image" Target="../media/image2.png"/><Relationship Id="rId7" Type="http://schemas.microsoft.com/office/2007/relationships/media" Target="../media/media7.m4a"/><Relationship Id="rId12" Type="http://schemas.openxmlformats.org/officeDocument/2006/relationships/audio" Target="../media/media9.m4a"/><Relationship Id="rId17" Type="http://schemas.microsoft.com/office/2007/relationships/media" Target="../media/media12.m4a"/><Relationship Id="rId2" Type="http://schemas.openxmlformats.org/officeDocument/2006/relationships/audio" Target="../media/media4.m4a"/><Relationship Id="rId16" Type="http://schemas.openxmlformats.org/officeDocument/2006/relationships/audio" Target="../media/media11.m4a"/><Relationship Id="rId20" Type="http://schemas.openxmlformats.org/officeDocument/2006/relationships/image" Target="../media/image5.png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microsoft.com/office/2007/relationships/media" Target="../media/media9.m4a"/><Relationship Id="rId5" Type="http://schemas.microsoft.com/office/2007/relationships/media" Target="../media/media6.m4a"/><Relationship Id="rId15" Type="http://schemas.microsoft.com/office/2007/relationships/media" Target="../media/media11.m4a"/><Relationship Id="rId10" Type="http://schemas.openxmlformats.org/officeDocument/2006/relationships/audio" Target="../media/media8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audio" Target="../media/media10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3" Type="http://schemas.microsoft.com/office/2007/relationships/media" Target="../media/media17.m4a"/><Relationship Id="rId7" Type="http://schemas.microsoft.com/office/2007/relationships/media" Target="../media/media19.m4a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11" Type="http://schemas.openxmlformats.org/officeDocument/2006/relationships/image" Target="../media/image2.png"/><Relationship Id="rId5" Type="http://schemas.microsoft.com/office/2007/relationships/media" Target="../media/media18.m4a"/><Relationship Id="rId10" Type="http://schemas.openxmlformats.org/officeDocument/2006/relationships/image" Target="../media/image9.png"/><Relationship Id="rId4" Type="http://schemas.openxmlformats.org/officeDocument/2006/relationships/audio" Target="../media/media17.m4a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How to make shortbread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L.I. To make a set of instructions to make Shortbread</a:t>
            </a:r>
            <a:endParaRPr lang="en-GB" dirty="0">
              <a:latin typeface="Twinkl Precursive" panose="02000000000000000000" pitchFamily="2" charset="0"/>
            </a:endParaRPr>
          </a:p>
        </p:txBody>
      </p:sp>
      <p:pic>
        <p:nvPicPr>
          <p:cNvPr id="1026" name="Picture 2" descr="Scottish Shortbread IV Recipe | Allrecip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90" y="2098307"/>
            <a:ext cx="4966308" cy="3304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9244" y="6156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8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latin typeface="Twinkl Precursive" panose="02000000000000000000" pitchFamily="2" charset="0"/>
              </a:rPr>
              <a:t>Success Criteria</a:t>
            </a:r>
            <a:endParaRPr lang="en-GB" b="1" dirty="0">
              <a:latin typeface="Twinkl Precursive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/>
          <a:srcRect l="13294" t="28954" r="15577" b="27319"/>
          <a:stretch/>
        </p:blipFill>
        <p:spPr bwMode="auto">
          <a:xfrm>
            <a:off x="838200" y="1957114"/>
            <a:ext cx="10515600" cy="3636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2090" y="421240"/>
            <a:ext cx="8126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Twinkl Precursive" panose="02000000000000000000" pitchFamily="2" charset="0"/>
              </a:rPr>
              <a:t>Success Criteria</a:t>
            </a:r>
            <a:endParaRPr lang="en-GB" sz="4800" dirty="0">
              <a:latin typeface="Twinkl Precursive" panose="02000000000000000000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7185" y="7652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7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6"/>
          <a:srcRect l="38445" t="20485" r="36849" b="15107"/>
          <a:stretch/>
        </p:blipFill>
        <p:spPr bwMode="auto">
          <a:xfrm>
            <a:off x="3425610" y="0"/>
            <a:ext cx="524577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94598" y="1109607"/>
            <a:ext cx="228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Twinkl Precursive" panose="02000000000000000000" pitchFamily="2" charset="0"/>
              </a:rPr>
              <a:t>Heat the oven</a:t>
            </a:r>
            <a:endParaRPr lang="en-GB" dirty="0">
              <a:solidFill>
                <a:schemeClr val="bg1"/>
              </a:solidFill>
              <a:latin typeface="Twinkl Precursive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7534" y="1364747"/>
            <a:ext cx="3145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Twinkl Precursive" panose="02000000000000000000" pitchFamily="2" charset="0"/>
              </a:rPr>
              <a:t>and mix the butter and sugar  together.</a:t>
            </a:r>
            <a:endParaRPr lang="en-GB" dirty="0">
              <a:solidFill>
                <a:schemeClr val="bg1"/>
              </a:solidFill>
              <a:latin typeface="Twinkl Precursive" panose="02000000000000000000" pitchFamily="2" charset="0"/>
            </a:endParaRPr>
          </a:p>
        </p:txBody>
      </p:sp>
      <p:pic>
        <p:nvPicPr>
          <p:cNvPr id="7" name="Content Placeholder 4"/>
          <p:cNvPicPr/>
          <p:nvPr/>
        </p:nvPicPr>
        <p:blipFill rotWithShape="1">
          <a:blip r:embed="rId7"/>
          <a:srcRect l="43072" t="29266" r="44089" b="50455"/>
          <a:stretch/>
        </p:blipFill>
        <p:spPr bwMode="auto">
          <a:xfrm>
            <a:off x="7018961" y="1181527"/>
            <a:ext cx="1159874" cy="942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4"/>
          <p:cNvPicPr/>
          <p:nvPr/>
        </p:nvPicPr>
        <p:blipFill rotWithShape="1">
          <a:blip r:embed="rId7"/>
          <a:srcRect l="60407" t="31687" r="25630" b="53795"/>
          <a:stretch/>
        </p:blipFill>
        <p:spPr bwMode="auto">
          <a:xfrm>
            <a:off x="6883685" y="2469356"/>
            <a:ext cx="1448656" cy="800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Content Placeholder 4"/>
          <p:cNvPicPr/>
          <p:nvPr/>
        </p:nvPicPr>
        <p:blipFill rotWithShape="1">
          <a:blip r:embed="rId7"/>
          <a:srcRect l="23193" t="63143" r="61898" b="24413"/>
          <a:stretch/>
        </p:blipFill>
        <p:spPr bwMode="auto">
          <a:xfrm>
            <a:off x="6917994" y="3704167"/>
            <a:ext cx="1380037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Content Placeholder 4"/>
          <p:cNvPicPr/>
          <p:nvPr/>
        </p:nvPicPr>
        <p:blipFill rotWithShape="1">
          <a:blip r:embed="rId7"/>
          <a:srcRect l="43072" t="61529" r="45095" b="22339"/>
          <a:stretch/>
        </p:blipFill>
        <p:spPr bwMode="auto">
          <a:xfrm>
            <a:off x="7018961" y="4735778"/>
            <a:ext cx="1270000" cy="88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4"/>
          <p:cNvPicPr/>
          <p:nvPr/>
        </p:nvPicPr>
        <p:blipFill rotWithShape="1">
          <a:blip r:embed="rId7"/>
          <a:srcRect l="62123" t="58303" r="26458" b="20150"/>
          <a:stretch/>
        </p:blipFill>
        <p:spPr bwMode="auto">
          <a:xfrm>
            <a:off x="7250119" y="5821854"/>
            <a:ext cx="794546" cy="921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 Box 2"/>
          <p:cNvSpPr txBox="1"/>
          <p:nvPr/>
        </p:nvSpPr>
        <p:spPr>
          <a:xfrm>
            <a:off x="3425610" y="1113906"/>
            <a:ext cx="356681" cy="368052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GB" sz="11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/>
          <p:nvPr/>
        </p:nvSpPr>
        <p:spPr>
          <a:xfrm>
            <a:off x="3469945" y="2155765"/>
            <a:ext cx="356681" cy="368052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GB" sz="11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2"/>
          <p:cNvSpPr txBox="1"/>
          <p:nvPr/>
        </p:nvSpPr>
        <p:spPr>
          <a:xfrm>
            <a:off x="3494883" y="3311232"/>
            <a:ext cx="356681" cy="368052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GB" sz="11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2"/>
          <p:cNvSpPr txBox="1"/>
          <p:nvPr/>
        </p:nvSpPr>
        <p:spPr>
          <a:xfrm>
            <a:off x="3478257" y="4391885"/>
            <a:ext cx="356681" cy="368052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GB" sz="11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2"/>
          <p:cNvSpPr txBox="1"/>
          <p:nvPr/>
        </p:nvSpPr>
        <p:spPr>
          <a:xfrm>
            <a:off x="3425610" y="5769024"/>
            <a:ext cx="356681" cy="368052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GB" sz="11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6444" y="524163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30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5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9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45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562" y="760288"/>
            <a:ext cx="105412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Good work everyone!</a:t>
            </a:r>
          </a:p>
          <a:p>
            <a:endParaRPr lang="en-GB" sz="4000" dirty="0"/>
          </a:p>
          <a:p>
            <a:r>
              <a:rPr lang="en-GB" sz="4000" dirty="0" smtClean="0"/>
              <a:t>I can’t wait to see your instructions for making Shortbread!</a:t>
            </a:r>
          </a:p>
          <a:p>
            <a:endParaRPr lang="en-GB" sz="4000" dirty="0"/>
          </a:p>
          <a:p>
            <a:r>
              <a:rPr lang="en-GB" sz="4000" dirty="0" smtClean="0"/>
              <a:t>Remember to use your 5 star colouring in!</a:t>
            </a:r>
            <a:endParaRPr lang="en-GB" sz="4000" dirty="0"/>
          </a:p>
        </p:txBody>
      </p:sp>
      <p:pic>
        <p:nvPicPr>
          <p:cNvPr id="5" name="Picture 4" descr="Thumbs Up Clipart Transparent Png - Star Thumbs Up Clipart , Free  Transparent Clipart - ClipartKey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40" r="100000">
                        <a14:foregroundMark x1="83058" y1="18750" x2="83884" y2="68750"/>
                        <a14:foregroundMark x1="75620" y1="60096" x2="71488" y2="8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80" y="4545940"/>
            <a:ext cx="3203933" cy="2375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8647" y="8899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06705 -0.04005 C 0.08099 -0.04907 0.10195 -0.05393 0.12395 -0.05393 C 0.14895 -0.05393 0.16901 -0.04907 0.18294 -0.04005 L 0.25 -1.11111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0467" t="24227" r="32418" b="30667"/>
          <a:stretch/>
        </p:blipFill>
        <p:spPr bwMode="auto">
          <a:xfrm>
            <a:off x="684211" y="395947"/>
            <a:ext cx="10586539" cy="6179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0750" y="68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4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0578" t="27575" r="32307" b="27319"/>
          <a:stretch/>
        </p:blipFill>
        <p:spPr bwMode="auto">
          <a:xfrm>
            <a:off x="684212" y="499535"/>
            <a:ext cx="10709828" cy="5849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7640" y="4995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8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Bossy Verbs - Instruction Writing - How to Make Fruit Kebabs | Teaching  Resource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33" y="-98890"/>
            <a:ext cx="7369264" cy="695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24089" y="1900718"/>
            <a:ext cx="239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Twinkl Precursive" panose="02000000000000000000" pitchFamily="2" charset="0"/>
              </a:rPr>
              <a:t>Wash</a:t>
            </a:r>
            <a:endParaRPr lang="en-GB" sz="3200" dirty="0">
              <a:solidFill>
                <a:schemeClr val="bg1"/>
              </a:solidFill>
              <a:latin typeface="Twinkl Precursive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16204" y="3080528"/>
            <a:ext cx="239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Twinkl Precursive" panose="02000000000000000000" pitchFamily="2" charset="0"/>
              </a:rPr>
              <a:t>Chop</a:t>
            </a:r>
            <a:endParaRPr lang="en-GB" sz="3200" dirty="0">
              <a:solidFill>
                <a:schemeClr val="bg1"/>
              </a:solidFill>
              <a:latin typeface="Twinkl Precursive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3533" y="4208982"/>
            <a:ext cx="239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Twinkl Precursive" panose="02000000000000000000" pitchFamily="2" charset="0"/>
              </a:rPr>
              <a:t>Put</a:t>
            </a:r>
            <a:endParaRPr lang="en-GB" sz="3200" dirty="0">
              <a:solidFill>
                <a:schemeClr val="bg1"/>
              </a:solidFill>
              <a:latin typeface="Twinkl Precursive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6208" y="5440162"/>
            <a:ext cx="239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Twinkl Precursive" panose="02000000000000000000" pitchFamily="2" charset="0"/>
              </a:rPr>
              <a:t>Eat</a:t>
            </a:r>
            <a:endParaRPr lang="en-GB" sz="3200" dirty="0">
              <a:solidFill>
                <a:schemeClr val="bg1"/>
              </a:solidFill>
              <a:latin typeface="Twinkl Precursive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97803" y="68580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26286" y="2052700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20744" y="2493433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73391" y="3258903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45469" y="3802582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64865" y="4342536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63941" y="4863336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20744" y="5440162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20744" y="6131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5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8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894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94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363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0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386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2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3593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9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3511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2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475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0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3811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3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3141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1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/>
          <p:nvPr/>
        </p:nvPicPr>
        <p:blipFill rotWithShape="1">
          <a:blip r:embed="rId4"/>
          <a:srcRect l="37226" t="24227" r="38954" b="15501"/>
          <a:stretch/>
        </p:blipFill>
        <p:spPr bwMode="auto">
          <a:xfrm>
            <a:off x="2888625" y="73846"/>
            <a:ext cx="6401906" cy="6784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0436" y="68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5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7115" t="23636" r="38954" b="16092"/>
          <a:stretch/>
        </p:blipFill>
        <p:spPr bwMode="auto">
          <a:xfrm>
            <a:off x="2774022" y="0"/>
            <a:ext cx="644459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3440" y="68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4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7226" t="24817" r="38843" b="14911"/>
          <a:stretch/>
        </p:blipFill>
        <p:spPr bwMode="auto">
          <a:xfrm>
            <a:off x="2667002" y="0"/>
            <a:ext cx="677495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8342" y="8566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1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10"/>
          <a:srcRect l="36097" t="23650" r="37728" b="25864"/>
          <a:stretch/>
        </p:blipFill>
        <p:spPr bwMode="auto">
          <a:xfrm>
            <a:off x="1849349" y="0"/>
            <a:ext cx="8640566" cy="6945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6165" y="66548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6165" y="1629756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6165" y="2594032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6165" y="37827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5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73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216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122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4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4"/>
          <a:srcRect l="22601" t="23045" r="23997" b="184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4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230</TotalTime>
  <Words>63</Words>
  <Application>Microsoft Office PowerPoint</Application>
  <PresentationFormat>Widescreen</PresentationFormat>
  <Paragraphs>20</Paragraphs>
  <Slides>12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Century Gothic</vt:lpstr>
      <vt:lpstr>Comic Sans MS</vt:lpstr>
      <vt:lpstr>Times New Roman</vt:lpstr>
      <vt:lpstr>Twinkl Precursive</vt:lpstr>
      <vt:lpstr>Wingdings 3</vt:lpstr>
      <vt:lpstr>Slice</vt:lpstr>
      <vt:lpstr>How to make shortbread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Success Criteria</vt:lpstr>
      <vt:lpstr>PowerPoint Presentation</vt:lpstr>
      <vt:lpstr>PowerPoint Presentation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make shortbread</dc:title>
  <dc:creator>Karen Taylor</dc:creator>
  <cp:lastModifiedBy>Karen Taylor</cp:lastModifiedBy>
  <cp:revision>15</cp:revision>
  <dcterms:created xsi:type="dcterms:W3CDTF">2021-01-18T17:45:50Z</dcterms:created>
  <dcterms:modified xsi:type="dcterms:W3CDTF">2021-01-19T16:38:39Z</dcterms:modified>
</cp:coreProperties>
</file>