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63" r:id="rId5"/>
    <p:sldId id="270" r:id="rId6"/>
    <p:sldId id="268" r:id="rId7"/>
    <p:sldId id="269" r:id="rId8"/>
    <p:sldId id="260" r:id="rId9"/>
    <p:sldId id="261" r:id="rId10"/>
    <p:sldId id="259" r:id="rId11"/>
    <p:sldId id="264" r:id="rId12"/>
    <p:sldId id="266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4A53B-0A37-428D-8C1E-3C1DE43046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957A-EED5-40A7-ADEF-DC376E777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4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and under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957A-EED5-40A7-ADEF-DC376E777F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5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6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5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F503-A052-49DC-9A1F-DF77D6BE8D5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5E38-4E4D-47CD-979B-7A679041F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Primary 1 </a:t>
            </a:r>
            <a:endParaRPr lang="en-GB" sz="13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i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Guided Reading</a:t>
            </a:r>
          </a:p>
          <a:p>
            <a:r>
              <a:rPr lang="en-GB" sz="3200" b="1" i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Week </a:t>
            </a:r>
            <a:r>
              <a:rPr lang="en-GB" sz="3200" b="1" i="1" u="sng" smtClean="0">
                <a:solidFill>
                  <a:srgbClr val="FFC000"/>
                </a:solidFill>
                <a:latin typeface="Comic Sans MS" panose="030F0702030302020204" pitchFamily="66" charset="0"/>
              </a:rPr>
              <a:t>Beg 25.01.21</a:t>
            </a:r>
            <a:endParaRPr lang="en-GB" sz="3200" b="1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5" t="9651" r="50365" b="18455"/>
          <a:stretch/>
        </p:blipFill>
        <p:spPr bwMode="auto">
          <a:xfrm>
            <a:off x="2016737" y="0"/>
            <a:ext cx="800861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63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320" y="1"/>
            <a:ext cx="4942840" cy="1046480"/>
          </a:xfrm>
        </p:spPr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Questions</a:t>
            </a:r>
            <a:endParaRPr lang="en-GB" sz="6000" b="1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60" y="1026162"/>
            <a:ext cx="8900160" cy="572007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What are the children doing?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Where do you think the story is taking place 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How many things can you see in the background of the story?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Would you be happy to find a rocket?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Where do you think the rocket came from?</a:t>
            </a:r>
          </a:p>
          <a:p>
            <a:pPr marL="0" indent="0">
              <a:buNone/>
            </a:pPr>
            <a:endParaRPr lang="en-GB" dirty="0" smtClean="0">
              <a:solidFill>
                <a:srgbClr val="CC99FF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How many times do you see Daisy’s cat bag?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0" y="-142875"/>
            <a:ext cx="8569960" cy="1325563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Task</a:t>
            </a:r>
            <a:endParaRPr lang="en-GB" sz="5400" b="1" u="sng" dirty="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640" y="1012825"/>
            <a:ext cx="9103360" cy="14154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Put the pictures into the correct order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2519" t="10045" r="12113" b="31923"/>
          <a:stretch/>
        </p:blipFill>
        <p:spPr bwMode="auto">
          <a:xfrm>
            <a:off x="6647838" y="4123063"/>
            <a:ext cx="30607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2187" t="10439" r="12497" b="33884"/>
          <a:stretch/>
        </p:blipFill>
        <p:spPr bwMode="auto">
          <a:xfrm>
            <a:off x="2867560" y="1997190"/>
            <a:ext cx="3041650" cy="1739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2409" t="10834" r="12032" b="33316"/>
          <a:stretch/>
        </p:blipFill>
        <p:spPr bwMode="auto">
          <a:xfrm>
            <a:off x="6679588" y="2035290"/>
            <a:ext cx="3028950" cy="166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11855" t="9651" r="50365" b="32068"/>
          <a:stretch/>
        </p:blipFill>
        <p:spPr bwMode="auto">
          <a:xfrm>
            <a:off x="2867560" y="4109369"/>
            <a:ext cx="3041650" cy="184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INFERENCING BASED ON A PICTURE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Twinkl Precursive" panose="02000000000000000000" pitchFamily="2" charset="0"/>
              </a:rPr>
              <a:t>Looking at the picture on the next slide answer the questions that aren’t in the picture.</a:t>
            </a:r>
            <a:endParaRPr lang="en-GB" sz="40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7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www.onceuponapicture.co.uk/wp-content/uploads/2018/01/Screen-Shot-2018-01-24-at-20.51.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049"/>
            <a:ext cx="12192001" cy="69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7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12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Twinkl Precursive" panose="02000000000000000000" pitchFamily="2" charset="0"/>
              </a:rPr>
              <a:t>Questions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569"/>
            <a:ext cx="11353800" cy="5750804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Where do you think this is? How do you know?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How many cats are in this class?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What time of day is it? Why do you think that?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Why is the white cat putting its paw up?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What are the other cats doing/thinking?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How is the black cat feeling? Why?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Which cat is the cleverest? Which cat is the best behaved?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Draw/describe what you think their teacher looks like.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What do you think the other classes in the school are like?</a:t>
            </a:r>
          </a:p>
          <a:p>
            <a:pPr fontAlgn="base">
              <a:lnSpc>
                <a:spcPct val="170000"/>
              </a:lnSpc>
            </a:pPr>
            <a:r>
              <a:rPr lang="en-GB" sz="8000" dirty="0">
                <a:latin typeface="Twinkl Precursive" panose="02000000000000000000" pitchFamily="2" charset="0"/>
              </a:rPr>
              <a:t>What lessons are taught in cat school?</a:t>
            </a:r>
          </a:p>
          <a:p>
            <a:pPr>
              <a:lnSpc>
                <a:spcPct val="170000"/>
              </a:lnSpc>
            </a:pPr>
            <a:endParaRPr lang="en-GB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4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9745" t="11818" r="11921" b="19244"/>
          <a:stretch/>
        </p:blipFill>
        <p:spPr bwMode="auto">
          <a:xfrm>
            <a:off x="2075936" y="238296"/>
            <a:ext cx="8884508" cy="6619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22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334645"/>
            <a:ext cx="9103360" cy="1325563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LI: I can use my phonics to decode new words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0" y="2059305"/>
            <a:ext cx="8666480" cy="2096135"/>
          </a:xfrm>
        </p:spPr>
        <p:txBody>
          <a:bodyPr/>
          <a:lstStyle/>
          <a:p>
            <a:r>
              <a:rPr lang="en-GB" i="1" dirty="0" smtClean="0">
                <a:latin typeface="Comic Sans MS" panose="030F0702030302020204" pitchFamily="66" charset="0"/>
              </a:rPr>
              <a:t>I will look for words that I already know.</a:t>
            </a:r>
          </a:p>
          <a:p>
            <a:r>
              <a:rPr lang="en-GB" i="1" dirty="0" smtClean="0">
                <a:latin typeface="Comic Sans MS" panose="030F0702030302020204" pitchFamily="66" charset="0"/>
              </a:rPr>
              <a:t>I will use my sounds and blend sounds together to help me read words.</a:t>
            </a:r>
          </a:p>
          <a:p>
            <a:r>
              <a:rPr lang="en-GB" i="1" dirty="0" smtClean="0">
                <a:latin typeface="Comic Sans MS" panose="030F0702030302020204" pitchFamily="66" charset="0"/>
              </a:rPr>
              <a:t>I will use the picture to help me read new words.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hildren-reading-clipart-28-collection-of-clipart-pictures-of-children- reading-high-free-clip-art - Los Viajeros 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0" y="4283599"/>
            <a:ext cx="4130675" cy="25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834" y="-81473"/>
            <a:ext cx="9037320" cy="1325563"/>
          </a:xfrm>
        </p:spPr>
        <p:txBody>
          <a:bodyPr>
            <a:noAutofit/>
          </a:bodyPr>
          <a:lstStyle/>
          <a:p>
            <a:r>
              <a:rPr lang="en-GB" sz="6000" b="1" u="sng" dirty="0" smtClean="0">
                <a:latin typeface="Comic Sans MS" panose="030F0702030302020204" pitchFamily="66" charset="0"/>
              </a:rPr>
              <a:t>Sounding out words: </a:t>
            </a:r>
            <a:endParaRPr lang="en-GB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77050" y="3272009"/>
            <a:ext cx="2176749" cy="290495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511" t="42771" r="43080" b="42402"/>
          <a:stretch/>
        </p:blipFill>
        <p:spPr>
          <a:xfrm>
            <a:off x="2033298" y="1115990"/>
            <a:ext cx="8232126" cy="2416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86" t="67412" r="43903" b="15598"/>
          <a:stretch/>
        </p:blipFill>
        <p:spPr>
          <a:xfrm>
            <a:off x="2033298" y="3821898"/>
            <a:ext cx="8232126" cy="28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Twinkl Precursive" panose="02000000000000000000" pitchFamily="2" charset="0"/>
              </a:rPr>
              <a:t>Tricky Words Check</a:t>
            </a:r>
            <a:endParaRPr lang="en-GB" b="1" u="sng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125"/>
            <a:ext cx="10515600" cy="4788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Twinkl Precursive" panose="02000000000000000000" pitchFamily="2" charset="0"/>
              </a:rPr>
              <a:t>Daisy </a:t>
            </a:r>
          </a:p>
          <a:p>
            <a:pPr marL="0" indent="0" algn="ctr">
              <a:buNone/>
            </a:pPr>
            <a:r>
              <a:rPr lang="en-GB" sz="5400" dirty="0" smtClean="0">
                <a:latin typeface="Twinkl Precursive" panose="02000000000000000000" pitchFamily="2" charset="0"/>
              </a:rPr>
              <a:t>Zac</a:t>
            </a:r>
          </a:p>
          <a:p>
            <a:pPr marL="0" indent="0" algn="ctr">
              <a:buNone/>
            </a:pPr>
            <a:r>
              <a:rPr lang="en-GB" sz="5400" dirty="0" smtClean="0">
                <a:latin typeface="Twinkl Precursive" panose="02000000000000000000" pitchFamily="2" charset="0"/>
              </a:rPr>
              <a:t>Fish 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Twinkl Precursive" panose="02000000000000000000" pitchFamily="2" charset="0"/>
              </a:rPr>
              <a:t>Word Check</a:t>
            </a:r>
            <a:endParaRPr lang="en-GB" b="1" u="sng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125"/>
            <a:ext cx="10515600" cy="4788838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Twinkl Precursive" panose="02000000000000000000" pitchFamily="2" charset="0"/>
              </a:rPr>
              <a:t>i</a:t>
            </a:r>
            <a:r>
              <a:rPr lang="en-GB" sz="5400" dirty="0" smtClean="0">
                <a:latin typeface="Twinkl Precursive" panose="02000000000000000000" pitchFamily="2" charset="0"/>
              </a:rPr>
              <a:t>n </a:t>
            </a:r>
          </a:p>
          <a:p>
            <a:pPr algn="ctr"/>
            <a:r>
              <a:rPr lang="en-GB" sz="5400" dirty="0" smtClean="0">
                <a:latin typeface="Twinkl Precursive" panose="02000000000000000000" pitchFamily="2" charset="0"/>
              </a:rPr>
              <a:t>got </a:t>
            </a:r>
          </a:p>
          <a:p>
            <a:pPr algn="ctr"/>
            <a:r>
              <a:rPr lang="en-GB" sz="5400" dirty="0">
                <a:latin typeface="Twinkl Precursive" panose="02000000000000000000" pitchFamily="2" charset="0"/>
              </a:rPr>
              <a:t>a</a:t>
            </a:r>
            <a:endParaRPr lang="en-GB" sz="5400" dirty="0" smtClean="0">
              <a:latin typeface="Twinkl Precursive" panose="02000000000000000000" pitchFamily="2" charset="0"/>
            </a:endParaRPr>
          </a:p>
          <a:p>
            <a:pPr algn="ctr"/>
            <a:r>
              <a:rPr lang="en-GB" sz="5400" dirty="0" smtClean="0">
                <a:latin typeface="Twinkl Precursive" panose="02000000000000000000" pitchFamily="2" charset="0"/>
              </a:rPr>
              <a:t>the </a:t>
            </a:r>
          </a:p>
          <a:p>
            <a:pPr algn="ctr"/>
            <a:r>
              <a:rPr lang="en-GB" sz="5400" dirty="0" smtClean="0">
                <a:latin typeface="Twinkl Precursive" panose="02000000000000000000" pitchFamily="2" charset="0"/>
              </a:rPr>
              <a:t>not </a:t>
            </a:r>
          </a:p>
          <a:p>
            <a:pPr algn="ctr"/>
            <a:r>
              <a:rPr lang="en-GB" sz="5400" dirty="0" smtClean="0">
                <a:latin typeface="Twinkl Precursive" panose="02000000000000000000" pitchFamily="2" charset="0"/>
              </a:rPr>
              <a:t>get 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519" t="10046" r="11811" b="196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2187" t="10439" r="12364" b="19244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3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2409" t="10833" r="12032" b="184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7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269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Twinkl Precursive</vt:lpstr>
      <vt:lpstr>Office Theme</vt:lpstr>
      <vt:lpstr>Primary 1 </vt:lpstr>
      <vt:lpstr>PowerPoint Presentation</vt:lpstr>
      <vt:lpstr>LI: I can use my phonics to decode new words.</vt:lpstr>
      <vt:lpstr>Sounding out words: </vt:lpstr>
      <vt:lpstr>Tricky Words Check</vt:lpstr>
      <vt:lpstr>Word Check</vt:lpstr>
      <vt:lpstr>PowerPoint Presentation</vt:lpstr>
      <vt:lpstr>PowerPoint Presentation</vt:lpstr>
      <vt:lpstr>PowerPoint Presentation</vt:lpstr>
      <vt:lpstr>PowerPoint Presentation</vt:lpstr>
      <vt:lpstr>Questions</vt:lpstr>
      <vt:lpstr>Task</vt:lpstr>
      <vt:lpstr>INFERENCING BASED ON A PICTURE</vt:lpstr>
      <vt:lpstr>PowerPoint Presentation</vt:lpstr>
      <vt:lpstr>Questions 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Karen Taylor</cp:lastModifiedBy>
  <cp:revision>13</cp:revision>
  <dcterms:created xsi:type="dcterms:W3CDTF">2021-01-06T18:09:30Z</dcterms:created>
  <dcterms:modified xsi:type="dcterms:W3CDTF">2021-01-18T17:24:45Z</dcterms:modified>
</cp:coreProperties>
</file>