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3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42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64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50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8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72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59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88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3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8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A3903-DFF8-4A36-8D02-80BE7C4816E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4A6A4-4963-4040-9C61-84B9F3774D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0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Phase 2 Phonics Revision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L.I. To use my knowledge of sounds to read a word and a sentence.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3911" y="1791848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4800" y="4087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6600" dirty="0" smtClean="0">
                <a:latin typeface="Twinkl Precursive Semibold" panose="02000000000000000000" pitchFamily="2" charset="0"/>
              </a:rPr>
              <a:t>garden</a:t>
            </a:r>
            <a:endParaRPr lang="en-GB" sz="4000" dirty="0"/>
          </a:p>
        </p:txBody>
      </p:sp>
      <p:sp>
        <p:nvSpPr>
          <p:cNvPr id="5" name="Oval 4"/>
          <p:cNvSpPr/>
          <p:nvPr/>
        </p:nvSpPr>
        <p:spPr>
          <a:xfrm>
            <a:off x="1612230" y="4424213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394382" y="4277832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019447" y="4299085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808142" y="4290865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221253" y="4353429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69317" y="4331582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1813625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299" y="4239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07" y="1825625"/>
            <a:ext cx="115888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8000" dirty="0" smtClean="0">
                <a:latin typeface="Twinkl Precursive Semibold" panose="02000000000000000000" pitchFamily="2" charset="0"/>
              </a:rPr>
              <a:t>The 	cat 	 was 	in </a:t>
            </a:r>
          </a:p>
          <a:p>
            <a:pPr marL="0" indent="0">
              <a:buNone/>
            </a:pPr>
            <a:endParaRPr lang="en-GB" sz="8000" dirty="0" smtClean="0">
              <a:latin typeface="Twinkl Precursive Semibold" panose="02000000000000000000" pitchFamily="2" charset="0"/>
            </a:endParaRPr>
          </a:p>
          <a:p>
            <a:pPr marL="0" indent="0">
              <a:buNone/>
            </a:pPr>
            <a:r>
              <a:rPr lang="en-GB" sz="8000" dirty="0" smtClean="0">
                <a:latin typeface="Twinkl Precursive Semibold" panose="02000000000000000000" pitchFamily="2" charset="0"/>
              </a:rPr>
              <a:t>the 	garden.</a:t>
            </a:r>
            <a:endParaRPr lang="en-GB" sz="2000" dirty="0"/>
          </a:p>
        </p:txBody>
      </p:sp>
      <p:sp>
        <p:nvSpPr>
          <p:cNvPr id="5" name="Oval 4"/>
          <p:cNvSpPr/>
          <p:nvPr/>
        </p:nvSpPr>
        <p:spPr>
          <a:xfrm>
            <a:off x="1174279" y="5288883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181598" y="5288883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130967" y="3207914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975232" y="3128908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448347" y="3128908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9958937" y="3128908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196" y="2656468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45155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2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 smtClean="0">
                <a:latin typeface="Twinkl Precursive Semibold" panose="02000000000000000000" pitchFamily="2" charset="0"/>
              </a:rPr>
              <a:t>The 	  king  	had 	fun</a:t>
            </a:r>
          </a:p>
          <a:p>
            <a:pPr marL="0" indent="0">
              <a:buNone/>
            </a:pPr>
            <a:endParaRPr lang="en-GB" sz="6000" dirty="0">
              <a:latin typeface="Twinkl Precursive Semibold" panose="02000000000000000000" pitchFamily="2" charset="0"/>
            </a:endParaRPr>
          </a:p>
          <a:p>
            <a:pPr marL="0" indent="0">
              <a:buNone/>
            </a:pPr>
            <a:r>
              <a:rPr lang="en-GB" sz="6000" dirty="0" smtClean="0">
                <a:latin typeface="Twinkl Precursive Semibold" panose="02000000000000000000" pitchFamily="2" charset="0"/>
              </a:rPr>
              <a:t> in 	the 	hot 	sun.</a:t>
            </a:r>
            <a:endParaRPr lang="en-GB" sz="6000" dirty="0"/>
          </a:p>
        </p:txBody>
      </p:sp>
      <p:sp>
        <p:nvSpPr>
          <p:cNvPr id="5" name="Oval 4"/>
          <p:cNvSpPr/>
          <p:nvPr/>
        </p:nvSpPr>
        <p:spPr>
          <a:xfrm>
            <a:off x="1429351" y="3053909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484693" y="4710046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373252" y="4688177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190647" y="4723386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9009244" y="4714268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949566" y="3052895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119485" y="3035756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9880332" y="3048589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2252699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299" y="42148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4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7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825625"/>
            <a:ext cx="111556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 smtClean="0">
                <a:latin typeface="Twinkl Precursive Semibold" panose="02000000000000000000" pitchFamily="2" charset="0"/>
              </a:rPr>
              <a:t>The  fox  looked  for </a:t>
            </a:r>
          </a:p>
          <a:p>
            <a:pPr marL="0" indent="0">
              <a:buNone/>
            </a:pPr>
            <a:endParaRPr lang="en-GB" sz="6600" dirty="0">
              <a:latin typeface="Twinkl Precursive Semibold" panose="02000000000000000000" pitchFamily="2" charset="0"/>
            </a:endParaRPr>
          </a:p>
          <a:p>
            <a:pPr marL="0" indent="0">
              <a:buNone/>
            </a:pPr>
            <a:r>
              <a:rPr lang="en-GB" sz="6600" dirty="0">
                <a:latin typeface="Twinkl Precursive Semibold" panose="02000000000000000000" pitchFamily="2" charset="0"/>
              </a:rPr>
              <a:t>f</a:t>
            </a:r>
            <a:r>
              <a:rPr lang="en-GB" sz="6600" dirty="0" smtClean="0">
                <a:latin typeface="Twinkl Precursive Semibold" panose="02000000000000000000" pitchFamily="2" charset="0"/>
              </a:rPr>
              <a:t>ood  in  the  park.</a:t>
            </a:r>
            <a:endParaRPr lang="en-GB" sz="6600" dirty="0"/>
          </a:p>
        </p:txBody>
      </p:sp>
      <p:sp>
        <p:nvSpPr>
          <p:cNvPr id="5" name="Oval 4"/>
          <p:cNvSpPr/>
          <p:nvPr/>
        </p:nvSpPr>
        <p:spPr>
          <a:xfrm>
            <a:off x="1224810" y="2881245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609821" y="5013326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856513" y="5013326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866596" y="5024639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756579" y="5013326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0064809" y="2907527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818693" y="2907527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534874" y="2881245"/>
            <a:ext cx="481263" cy="442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8668" y="2220025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8668" y="4413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6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8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Jolly phonics a-z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767" y="1313088"/>
            <a:ext cx="11049803" cy="5116587"/>
          </a:xfr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5057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ase 2 Phonic Sound Help with Pronunciation - YouTub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5" r="1970" b="24776"/>
          <a:stretch/>
        </p:blipFill>
        <p:spPr bwMode="auto">
          <a:xfrm>
            <a:off x="-53525" y="1569615"/>
            <a:ext cx="6180590" cy="35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honics Phase 3 Sounds for Pronunciation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r="2913" b="77095"/>
          <a:stretch/>
        </p:blipFill>
        <p:spPr bwMode="auto">
          <a:xfrm>
            <a:off x="6180590" y="2398326"/>
            <a:ext cx="6073541" cy="14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9928" y="102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3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542999" y="4680746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495325" y="4727267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036067" y="4902127"/>
            <a:ext cx="1549668" cy="2213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15067" r="84800" b="62083"/>
          <a:stretch/>
        </p:blipFill>
        <p:spPr bwMode="auto">
          <a:xfrm>
            <a:off x="2529939" y="1934676"/>
            <a:ext cx="2137343" cy="2541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39837" r="73377" b="38321"/>
          <a:stretch/>
        </p:blipFill>
        <p:spPr bwMode="auto">
          <a:xfrm>
            <a:off x="4835840" y="2002053"/>
            <a:ext cx="1949686" cy="2473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7" t="40077" r="38438" b="38321"/>
          <a:stretch/>
        </p:blipFill>
        <p:spPr bwMode="auto">
          <a:xfrm>
            <a:off x="6896902" y="2002053"/>
            <a:ext cx="2170096" cy="2473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794" y="1419225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794" y="3350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8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7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Phonics | St George's CE Primary Scho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15321" r="72939" b="62296"/>
          <a:stretch/>
        </p:blipFill>
        <p:spPr bwMode="auto">
          <a:xfrm>
            <a:off x="5409398" y="2256560"/>
            <a:ext cx="1819228" cy="26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onics | St George's CE Primary Scho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7" t="39137" r="38336" b="37571"/>
          <a:stretch/>
        </p:blipFill>
        <p:spPr bwMode="auto">
          <a:xfrm>
            <a:off x="7344077" y="2256560"/>
            <a:ext cx="1799923" cy="268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honics | St George's CE Primary Scho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63326" r="73064" b="14277"/>
          <a:stretch/>
        </p:blipFill>
        <p:spPr bwMode="auto">
          <a:xfrm>
            <a:off x="3551775" y="2256560"/>
            <a:ext cx="1742172" cy="25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062763" y="5031418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095999" y="5021792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94332" y="5158779"/>
            <a:ext cx="1549668" cy="2213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4800" y="1351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63359" r="72705" b="14319"/>
          <a:stretch/>
        </p:blipFill>
        <p:spPr bwMode="auto">
          <a:xfrm>
            <a:off x="1386038" y="2069432"/>
            <a:ext cx="2165684" cy="2444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6" t="39837" r="26847" b="38320"/>
          <a:stretch/>
        </p:blipFill>
        <p:spPr bwMode="auto">
          <a:xfrm>
            <a:off x="3605529" y="2069432"/>
            <a:ext cx="2117558" cy="2488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15067" r="84632" b="61843"/>
          <a:stretch/>
        </p:blipFill>
        <p:spPr bwMode="auto">
          <a:xfrm>
            <a:off x="5792934" y="2049946"/>
            <a:ext cx="2171434" cy="2605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2" t="15067" r="61787" b="61843"/>
          <a:stretch/>
        </p:blipFill>
        <p:spPr bwMode="auto">
          <a:xfrm>
            <a:off x="8034214" y="2049946"/>
            <a:ext cx="2171365" cy="2605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4377469" y="4810037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559534" y="4810037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580066" y="4816832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8879264" y="4752145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8172" y="1487488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1478" y="3425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38877" r="84632" b="37841"/>
          <a:stretch/>
        </p:blipFill>
        <p:spPr bwMode="auto">
          <a:xfrm>
            <a:off x="1655551" y="2011680"/>
            <a:ext cx="2030930" cy="2338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1" t="39357" r="3835" b="37601"/>
          <a:stretch/>
        </p:blipFill>
        <p:spPr bwMode="auto">
          <a:xfrm>
            <a:off x="3781931" y="2034485"/>
            <a:ext cx="2024142" cy="2316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15067" r="73041" b="62083"/>
          <a:stretch/>
        </p:blipFill>
        <p:spPr bwMode="auto">
          <a:xfrm>
            <a:off x="5895220" y="2011679"/>
            <a:ext cx="2122624" cy="2338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Phonics | St George's CE Primary Schoo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6" t="15067" r="26847" b="61603"/>
          <a:stretch/>
        </p:blipFill>
        <p:spPr bwMode="auto">
          <a:xfrm>
            <a:off x="8114094" y="2011678"/>
            <a:ext cx="2213810" cy="2425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2420752" y="4863933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491359" y="4863933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712015" y="4853080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8952496" y="4853080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3093" y="1690688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7400" y="3527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5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9900" dirty="0" smtClean="0">
                <a:latin typeface="Twinkl Precursive Semibold" panose="02000000000000000000" pitchFamily="2" charset="0"/>
              </a:rPr>
              <a:t>dark</a:t>
            </a:r>
            <a:endParaRPr lang="en-GB" sz="19900" dirty="0">
              <a:latin typeface="Twinkl Precursive Semibold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32078" y="4600776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158336" y="4607226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935402" y="4607226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808719" y="4642552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2220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about School childrens yellow background. Place for text.  Illustration of educati… | School illustration, Kids background, Powerpoint  background de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12"/>
            <a:ext cx="12191999" cy="70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9900" dirty="0" smtClean="0">
                <a:latin typeface="Twinkl Precursive Semibold" panose="02000000000000000000" pitchFamily="2" charset="0"/>
              </a:rPr>
              <a:t>smell</a:t>
            </a:r>
          </a:p>
          <a:p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612230" y="4520466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891809" y="4520466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412019" y="4531795"/>
            <a:ext cx="481263" cy="4427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397223" y="4642485"/>
            <a:ext cx="1549668" cy="2213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1941" y="2016825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1941" y="35948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61</Words>
  <Application>Microsoft Office PowerPoint</Application>
  <PresentationFormat>Widescreen</PresentationFormat>
  <Paragraphs>14</Paragraphs>
  <Slides>13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Twinkl Precursive Semibold</vt:lpstr>
      <vt:lpstr>Office Theme</vt:lpstr>
      <vt:lpstr>Phase 2 Phonics 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Taylor</dc:creator>
  <cp:lastModifiedBy>Karen Taylor</cp:lastModifiedBy>
  <cp:revision>12</cp:revision>
  <dcterms:created xsi:type="dcterms:W3CDTF">2021-01-11T12:58:37Z</dcterms:created>
  <dcterms:modified xsi:type="dcterms:W3CDTF">2021-01-11T15:03:02Z</dcterms:modified>
</cp:coreProperties>
</file>