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9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2C296-0F90-41DC-B4D4-00035441377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53C57-701E-4F5A-B60C-564969E8F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04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Who do you think the story is</a:t>
            </a:r>
            <a:r>
              <a:rPr lang="en-GB" baseline="0" dirty="0" smtClean="0"/>
              <a:t> going to be about?</a:t>
            </a:r>
          </a:p>
          <a:p>
            <a:r>
              <a:rPr lang="en-GB" dirty="0" smtClean="0"/>
              <a:t>What might the big fat rat do?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53C57-701E-4F5A-B60C-564969E8F59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24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does</a:t>
            </a:r>
            <a:r>
              <a:rPr lang="en-GB" baseline="0" dirty="0" smtClean="0"/>
              <a:t> ‘hop on’ mean?</a:t>
            </a:r>
          </a:p>
          <a:p>
            <a:r>
              <a:rPr lang="en-GB" baseline="0" dirty="0" smtClean="0"/>
              <a:t>What does ‘tucks in mean’?</a:t>
            </a:r>
          </a:p>
          <a:p>
            <a:r>
              <a:rPr lang="en-GB" baseline="0" dirty="0" smtClean="0"/>
              <a:t>What type of sleep is a nap?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53C57-701E-4F5A-B60C-564969E8F59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04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do you</a:t>
            </a:r>
            <a:r>
              <a:rPr lang="en-GB" baseline="0" dirty="0" smtClean="0"/>
              <a:t> think the story is going to end?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53C57-701E-4F5A-B60C-564969E8F59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76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E15675F-F4FD-4F4E-AA36-B8BE57E1FE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22A309C-CF74-4368-A4C0-05C6778B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3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675F-F4FD-4F4E-AA36-B8BE57E1FE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309C-CF74-4368-A4C0-05C6778B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3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675F-F4FD-4F4E-AA36-B8BE57E1FE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309C-CF74-4368-A4C0-05C6778B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84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675F-F4FD-4F4E-AA36-B8BE57E1FE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309C-CF74-4368-A4C0-05C6778B375A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539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675F-F4FD-4F4E-AA36-B8BE57E1FE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309C-CF74-4368-A4C0-05C6778B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97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675F-F4FD-4F4E-AA36-B8BE57E1FE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309C-CF74-4368-A4C0-05C6778B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067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675F-F4FD-4F4E-AA36-B8BE57E1FE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309C-CF74-4368-A4C0-05C6778B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1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675F-F4FD-4F4E-AA36-B8BE57E1FE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309C-CF74-4368-A4C0-05C6778B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18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675F-F4FD-4F4E-AA36-B8BE57E1FE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309C-CF74-4368-A4C0-05C6778B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0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675F-F4FD-4F4E-AA36-B8BE57E1FE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309C-CF74-4368-A4C0-05C6778B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01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675F-F4FD-4F4E-AA36-B8BE57E1FE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309C-CF74-4368-A4C0-05C6778B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4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675F-F4FD-4F4E-AA36-B8BE57E1FE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309C-CF74-4368-A4C0-05C6778B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17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675F-F4FD-4F4E-AA36-B8BE57E1FE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309C-CF74-4368-A4C0-05C6778B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9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675F-F4FD-4F4E-AA36-B8BE57E1FE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309C-CF74-4368-A4C0-05C6778B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6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675F-F4FD-4F4E-AA36-B8BE57E1FE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309C-CF74-4368-A4C0-05C6778B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96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675F-F4FD-4F4E-AA36-B8BE57E1FE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309C-CF74-4368-A4C0-05C6778B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76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675F-F4FD-4F4E-AA36-B8BE57E1FE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309C-CF74-4368-A4C0-05C6778B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29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5675F-F4FD-4F4E-AA36-B8BE57E1FE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A309C-CF74-4368-A4C0-05C6778B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660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50743" t="11030" r="11256" b="18455"/>
          <a:stretch/>
        </p:blipFill>
        <p:spPr bwMode="auto">
          <a:xfrm>
            <a:off x="1876424" y="363557"/>
            <a:ext cx="8791575" cy="6169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0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READNING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4387" t="23425" r="69138" b="69867"/>
          <a:stretch/>
        </p:blipFill>
        <p:spPr bwMode="auto">
          <a:xfrm>
            <a:off x="3582100" y="2004460"/>
            <a:ext cx="4231864" cy="1187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1476" y="3798916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Practise saying each of these sounds before you begin.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256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Blend the sounds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1616" t="49971" r="42332" b="21134"/>
          <a:stretch/>
        </p:blipFill>
        <p:spPr bwMode="auto">
          <a:xfrm>
            <a:off x="3158836" y="2534129"/>
            <a:ext cx="5317772" cy="3126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57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1079" t="10833" r="11589" b="18259"/>
          <a:stretch/>
        </p:blipFill>
        <p:spPr bwMode="auto">
          <a:xfrm>
            <a:off x="965213" y="395750"/>
            <a:ext cx="10007587" cy="5780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65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10968" t="9257" r="11035" b="17668"/>
          <a:stretch/>
        </p:blipFill>
        <p:spPr bwMode="auto">
          <a:xfrm>
            <a:off x="523702" y="249382"/>
            <a:ext cx="10823171" cy="6267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59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0968" t="9258" r="12032" b="17669"/>
          <a:stretch/>
        </p:blipFill>
        <p:spPr bwMode="auto">
          <a:xfrm>
            <a:off x="1141412" y="618518"/>
            <a:ext cx="10039205" cy="59235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36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1079" t="9258" r="50698" b="18061"/>
          <a:stretch/>
        </p:blipFill>
        <p:spPr bwMode="auto">
          <a:xfrm>
            <a:off x="1795549" y="465513"/>
            <a:ext cx="7980218" cy="6284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00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is rat called big fat rat? What does he do?</a:t>
            </a:r>
          </a:p>
          <a:p>
            <a:r>
              <a:rPr lang="en-GB" dirty="0" smtClean="0"/>
              <a:t>What happens on page 4 and 5 when rat ‘hops off’?</a:t>
            </a:r>
          </a:p>
          <a:p>
            <a:r>
              <a:rPr lang="en-GB" dirty="0" smtClean="0"/>
              <a:t>How do you know that rat is not ill at the end of the story?</a:t>
            </a:r>
          </a:p>
          <a:p>
            <a:r>
              <a:rPr lang="en-GB" dirty="0" smtClean="0"/>
              <a:t>Do you think Sid and his sister are cross at the rat at the end or not? Why?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9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 detectives!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7"/>
            <a:ext cx="9905999" cy="4061341"/>
          </a:xfrm>
        </p:spPr>
        <p:txBody>
          <a:bodyPr>
            <a:normAutofit fontScale="92500" lnSpcReduction="20000"/>
          </a:bodyPr>
          <a:lstStyle/>
          <a:p>
            <a:r>
              <a:rPr lang="en-GB" sz="3900" dirty="0" smtClean="0"/>
              <a:t>Can you say, find and write down as many words from the story as possible beginning with ‘b’.</a:t>
            </a:r>
          </a:p>
          <a:p>
            <a:r>
              <a:rPr lang="en-GB" sz="3900" dirty="0" smtClean="0"/>
              <a:t>Big</a:t>
            </a:r>
          </a:p>
          <a:p>
            <a:r>
              <a:rPr lang="en-GB" sz="3900" dirty="0" smtClean="0"/>
              <a:t>Bobs</a:t>
            </a:r>
          </a:p>
          <a:p>
            <a:r>
              <a:rPr lang="en-GB" sz="3900" dirty="0" smtClean="0"/>
              <a:t>Bed</a:t>
            </a:r>
          </a:p>
          <a:p>
            <a:r>
              <a:rPr lang="en-GB" sz="3900" dirty="0" smtClean="0"/>
              <a:t>But</a:t>
            </a:r>
            <a:endParaRPr lang="en-GB" sz="39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0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70</TotalTime>
  <Words>164</Words>
  <Application>Microsoft Office PowerPoint</Application>
  <PresentationFormat>Widescreen</PresentationFormat>
  <Paragraphs>23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Tw Cen MT</vt:lpstr>
      <vt:lpstr>Circuit</vt:lpstr>
      <vt:lpstr>PowerPoint Presentation</vt:lpstr>
      <vt:lpstr>Before READNING</vt:lpstr>
      <vt:lpstr>Blend the sounds</vt:lpstr>
      <vt:lpstr>PowerPoint Presentation</vt:lpstr>
      <vt:lpstr>PowerPoint Presentation</vt:lpstr>
      <vt:lpstr>PowerPoint Presentation</vt:lpstr>
      <vt:lpstr>PowerPoint Presentation</vt:lpstr>
      <vt:lpstr>AFTER READING</vt:lpstr>
      <vt:lpstr>Word detectives!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Taylor</dc:creator>
  <cp:lastModifiedBy>Karen Taylor</cp:lastModifiedBy>
  <cp:revision>8</cp:revision>
  <dcterms:created xsi:type="dcterms:W3CDTF">2021-01-08T21:01:48Z</dcterms:created>
  <dcterms:modified xsi:type="dcterms:W3CDTF">2021-01-08T22:12:11Z</dcterms:modified>
</cp:coreProperties>
</file>