
<file path=[Content_Types].xml><?xml version="1.0" encoding="utf-8"?>
<Types xmlns="http://schemas.openxmlformats.org/package/2006/content-types">
  <Default Extension="jfif" ContentType="image/j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224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99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6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2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73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66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74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47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8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3E95-0FFA-4608-ACDF-B0F2DFCD500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08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83E95-0FFA-4608-ACDF-B0F2DFCD5004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A5246-E3CC-4FCC-B648-C1971BFC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5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30080" cy="2387600"/>
          </a:xfrm>
        </p:spPr>
        <p:txBody>
          <a:bodyPr>
            <a:noAutofit/>
          </a:bodyPr>
          <a:lstStyle/>
          <a:p>
            <a:r>
              <a:rPr lang="en-GB" sz="8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Phonics Revision Task</a:t>
            </a:r>
            <a:endParaRPr lang="en-GB" sz="8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Friday 5</a:t>
            </a:r>
            <a:r>
              <a:rPr lang="en-GB" sz="32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200" dirty="0" smtClean="0">
                <a:latin typeface="Comic Sans MS" panose="030F0702030302020204" pitchFamily="66" charset="0"/>
              </a:rPr>
              <a:t> February 2021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Making CVC Words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5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Find the </a:t>
            </a:r>
            <a:r>
              <a:rPr lang="en-GB" sz="4800" b="1" u="sng" dirty="0" smtClean="0">
                <a:latin typeface="Comic Sans MS" panose="030F0702030302020204" pitchFamily="66" charset="0"/>
              </a:rPr>
              <a:t>odd</a:t>
            </a:r>
            <a:r>
              <a:rPr lang="en-GB" sz="4800" dirty="0" smtClean="0">
                <a:latin typeface="Comic Sans MS" panose="030F0702030302020204" pitchFamily="66" charset="0"/>
              </a:rPr>
              <a:t> one out.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2445385"/>
            <a:ext cx="10515600" cy="917575"/>
          </a:xfrm>
        </p:spPr>
        <p:txBody>
          <a:bodyPr>
            <a:no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Look at the pictures, write a word to label each picture, say the word out loud and think about which picture is the odd one out! 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0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40" y="324485"/>
            <a:ext cx="858520" cy="1325563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1.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99239"/>
              </p:ext>
            </p:extLst>
          </p:nvPr>
        </p:nvGraphicFramePr>
        <p:xfrm>
          <a:off x="1036320" y="1992867"/>
          <a:ext cx="10058400" cy="3483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72251907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53226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16911187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304138772"/>
                    </a:ext>
                  </a:extLst>
                </a:gridCol>
              </a:tblGrid>
              <a:tr h="2318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521367"/>
                  </a:ext>
                </a:extLst>
              </a:tr>
              <a:tr h="1165199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hen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456015"/>
                  </a:ext>
                </a:extLst>
              </a:tr>
            </a:tbl>
          </a:graphicData>
        </a:graphic>
      </p:graphicFrame>
      <p:pic>
        <p:nvPicPr>
          <p:cNvPr id="1026" name="Picture 2" descr="Brown Hen Clip Art at Clker.com - vector clip art online, royalty free &amp;  public do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93" y="2167837"/>
            <a:ext cx="1521934" cy="18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ns Clipart | Clip art, Free clipart images, Fre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438" y="2142304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Zipper Clipart - Zipper Clipart - 304x500 PNG Download - PNGk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r="23184"/>
          <a:stretch/>
        </p:blipFill>
        <p:spPr bwMode="auto">
          <a:xfrm>
            <a:off x="6583680" y="2167837"/>
            <a:ext cx="1534160" cy="18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n clipart - Clip 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485" y="2457264"/>
            <a:ext cx="2183311" cy="138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80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365125"/>
            <a:ext cx="10083800" cy="1325563"/>
          </a:xfrm>
        </p:spPr>
        <p:txBody>
          <a:bodyPr>
            <a:normAutofit/>
          </a:bodyPr>
          <a:lstStyle/>
          <a:p>
            <a:r>
              <a:rPr lang="en-GB" sz="6600" dirty="0" smtClean="0">
                <a:latin typeface="Comic Sans MS" panose="030F0702030302020204" pitchFamily="66" charset="0"/>
              </a:rPr>
              <a:t>2.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310642"/>
              </p:ext>
            </p:extLst>
          </p:nvPr>
        </p:nvGraphicFramePr>
        <p:xfrm>
          <a:off x="1036320" y="1992867"/>
          <a:ext cx="10058400" cy="3483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72251907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53226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16911187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304138772"/>
                    </a:ext>
                  </a:extLst>
                </a:gridCol>
              </a:tblGrid>
              <a:tr h="2318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521367"/>
                  </a:ext>
                </a:extLst>
              </a:tr>
              <a:tr h="1165199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Fox</a:t>
                      </a:r>
                      <a:r>
                        <a:rPr lang="en-GB" sz="5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456015"/>
                  </a:ext>
                </a:extLst>
              </a:tr>
            </a:tbl>
          </a:graphicData>
        </a:graphic>
      </p:graphicFrame>
      <p:pic>
        <p:nvPicPr>
          <p:cNvPr id="2050" name="Picture 2" descr="Free Fox Cliparts, Download Free Clip Art, Free Clip Art on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362835"/>
            <a:ext cx="2099300" cy="163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nsparent background cardboard box clipart - Clip 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378908"/>
            <a:ext cx="2000491" cy="13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cks clipart - Clip Art Libra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 r="11752"/>
          <a:stretch/>
        </p:blipFill>
        <p:spPr bwMode="auto">
          <a:xfrm>
            <a:off x="3865240" y="2180430"/>
            <a:ext cx="195072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uck clipart Best of Duck clip art black and white free clipart images  ClipartBarn | St. Francis of Assisi Pre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295" y="2362835"/>
            <a:ext cx="1744032" cy="160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320" y="365125"/>
            <a:ext cx="10063480" cy="1325563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3.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284212"/>
              </p:ext>
            </p:extLst>
          </p:nvPr>
        </p:nvGraphicFramePr>
        <p:xfrm>
          <a:off x="1036320" y="1992867"/>
          <a:ext cx="10058400" cy="3483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72251907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53226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16911187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304138772"/>
                    </a:ext>
                  </a:extLst>
                </a:gridCol>
              </a:tblGrid>
              <a:tr h="2318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521367"/>
                  </a:ext>
                </a:extLst>
              </a:tr>
              <a:tr h="1165199">
                <a:tc>
                  <a:txBody>
                    <a:bodyPr/>
                    <a:lstStyle/>
                    <a:p>
                      <a:pPr algn="ctr"/>
                      <a:endParaRPr lang="en-GB" sz="6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 smtClean="0">
                          <a:latin typeface="Comic Sans MS" panose="030F0702030302020204" pitchFamily="66" charset="0"/>
                        </a:rPr>
                        <a:t>wing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456015"/>
                  </a:ext>
                </a:extLst>
              </a:tr>
            </a:tbl>
          </a:graphicData>
        </a:graphic>
      </p:graphicFrame>
      <p:pic>
        <p:nvPicPr>
          <p:cNvPr id="4098" name="Picture 2" descr="Pin on baby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15" y="2113915"/>
            <a:ext cx="1299346" cy="20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ansparent Angel Wings Clipart - Clipart Wing, HD Png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43" y="2113915"/>
            <a:ext cx="2085975" cy="202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etter K = King. We played Word Bingo with King coloring pages. Every time  a letter in the word &quot;KING&quot; was drawn, the … | King cartoon, Cartoon heart,  Fre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00" y="2254035"/>
            <a:ext cx="1712987" cy="18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ubble Bath clipart. Free download transparent .PNG | Creaz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845" y="2181542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3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920" y="365125"/>
            <a:ext cx="10215880" cy="1325563"/>
          </a:xfrm>
        </p:spPr>
        <p:txBody>
          <a:bodyPr>
            <a:normAutofit/>
          </a:bodyPr>
          <a:lstStyle/>
          <a:p>
            <a:r>
              <a:rPr lang="en-GB" sz="7200" dirty="0">
                <a:latin typeface="Comic Sans MS" panose="030F0702030302020204" pitchFamily="66" charset="0"/>
              </a:rPr>
              <a:t>4</a:t>
            </a:r>
            <a:r>
              <a:rPr lang="en-GB" sz="7200" dirty="0" smtClean="0">
                <a:latin typeface="Comic Sans MS" panose="030F0702030302020204" pitchFamily="66" charset="0"/>
              </a:rPr>
              <a:t>.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569290"/>
              </p:ext>
            </p:extLst>
          </p:nvPr>
        </p:nvGraphicFramePr>
        <p:xfrm>
          <a:off x="1036320" y="1992867"/>
          <a:ext cx="10058400" cy="3483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72251907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53226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16911187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304138772"/>
                    </a:ext>
                  </a:extLst>
                </a:gridCol>
              </a:tblGrid>
              <a:tr h="23181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521367"/>
                  </a:ext>
                </a:extLst>
              </a:tr>
              <a:tr h="1165199">
                <a:tc>
                  <a:txBody>
                    <a:bodyPr/>
                    <a:lstStyle/>
                    <a:p>
                      <a:pPr algn="ctr"/>
                      <a:r>
                        <a:rPr lang="en-GB" sz="5400" baseline="0" dirty="0" smtClean="0">
                          <a:latin typeface="Comic Sans MS" panose="030F0702030302020204" pitchFamily="66" charset="0"/>
                        </a:rPr>
                        <a:t>chick </a:t>
                      </a:r>
                      <a:endParaRPr lang="en-GB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456015"/>
                  </a:ext>
                </a:extLst>
              </a:tr>
            </a:tbl>
          </a:graphicData>
        </a:graphic>
      </p:graphicFrame>
      <p:pic>
        <p:nvPicPr>
          <p:cNvPr id="3074" name="Picture 2" descr="Free Chick Cliparts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0701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ip Art Chips And Dip Vector - Chips Clipart, HD Png Download ,  Transparent Png Image - PNGit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r="18415"/>
          <a:stretch/>
        </p:blipFill>
        <p:spPr bwMode="auto">
          <a:xfrm>
            <a:off x="6685280" y="2159317"/>
            <a:ext cx="149352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ai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295" y="2212974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ish Cartoon Clipart At Getdrawings Free For Personal - Fish Clipart, HD  Png Download , Transparent Png Image - PNGit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38" y="2316796"/>
            <a:ext cx="2322762" cy="14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72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57</Words>
  <Application>Microsoft Office PowerPoint</Application>
  <PresentationFormat>Widescreen</PresentationFormat>
  <Paragraphs>14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Phonics Revision Task</vt:lpstr>
      <vt:lpstr>Find the odd one out. </vt:lpstr>
      <vt:lpstr>1.</vt:lpstr>
      <vt:lpstr>2.</vt:lpstr>
      <vt:lpstr>3.</vt:lpstr>
      <vt:lpstr>4.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Revision Task</dc:title>
  <dc:creator>Hannah McCabe</dc:creator>
  <cp:lastModifiedBy>Hannah McCabe</cp:lastModifiedBy>
  <cp:revision>4</cp:revision>
  <dcterms:created xsi:type="dcterms:W3CDTF">2021-01-28T17:00:24Z</dcterms:created>
  <dcterms:modified xsi:type="dcterms:W3CDTF">2021-01-28T17:13:36Z</dcterms:modified>
</cp:coreProperties>
</file>