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67" r:id="rId14"/>
  </p:sldIdLst>
  <p:sldSz cx="9144000" cy="6858000" type="screen4x3"/>
  <p:notesSz cx="6858000" cy="9144000"/>
  <p:embeddedFontLst>
    <p:embeddedFont>
      <p:font typeface="Twinkl" panose="020B0604020202020204" pitchFamily="2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28D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57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04" y="5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m/resources/kindergarten-usa/themes-kindergarten-usa/safety-themes-kindergarten-usa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m/resources/kindergarten-usa/themes-kindergarten-usa/safety-themes-kindergarten-usa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6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1C528D"/>
                </a:solidFill>
              </a:rPr>
              <a:t>Road Safety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Look and listen again </a:t>
            </a:r>
            <a:r>
              <a:rPr lang="en-GB" dirty="0"/>
              <a:t>to see and hear if any more vehicles are coming.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"/>
          <a:stretch/>
        </p:blipFill>
        <p:spPr>
          <a:xfrm>
            <a:off x="655969" y="2285280"/>
            <a:ext cx="3452770" cy="4123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710" y="2285281"/>
            <a:ext cx="4814640" cy="412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85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1C528D"/>
                </a:solidFill>
              </a:rPr>
              <a:t>Road Safety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Cross</a:t>
            </a:r>
            <a:r>
              <a:rPr lang="en-GB" dirty="0"/>
              <a:t> the road – but keep looking and listening.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37377" y="2612961"/>
            <a:ext cx="6669247" cy="3644664"/>
            <a:chOff x="1237377" y="2612961"/>
            <a:chExt cx="6669247" cy="364466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7377" y="2612961"/>
              <a:ext cx="6669247" cy="3644664"/>
            </a:xfrm>
            <a:prstGeom prst="roundRect">
              <a:avLst>
                <a:gd name="adj" fmla="val 6079"/>
              </a:avLst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507" y="3078761"/>
              <a:ext cx="673752" cy="177427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0766" y="3078761"/>
              <a:ext cx="493741" cy="1942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2490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1C528D"/>
                </a:solidFill>
              </a:rPr>
              <a:t>Road Safety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Can you remember how to cross the road safely?</a:t>
            </a:r>
          </a:p>
        </p:txBody>
      </p:sp>
      <p:sp>
        <p:nvSpPr>
          <p:cNvPr id="2" name="Oval 1"/>
          <p:cNvSpPr/>
          <p:nvPr/>
        </p:nvSpPr>
        <p:spPr>
          <a:xfrm>
            <a:off x="872455" y="2416030"/>
            <a:ext cx="427839" cy="427839"/>
          </a:xfrm>
          <a:prstGeom prst="ellipse">
            <a:avLst/>
          </a:prstGeom>
          <a:solidFill>
            <a:srgbClr val="1C5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3263317" y="2416030"/>
            <a:ext cx="427839" cy="427839"/>
          </a:xfrm>
          <a:prstGeom prst="ellipse">
            <a:avLst/>
          </a:prstGeom>
          <a:solidFill>
            <a:srgbClr val="1C5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5654179" y="2416030"/>
            <a:ext cx="427839" cy="427839"/>
          </a:xfrm>
          <a:prstGeom prst="ellipse">
            <a:avLst/>
          </a:prstGeom>
          <a:solidFill>
            <a:srgbClr val="1C5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656" y="2416030"/>
            <a:ext cx="1713631" cy="1211735"/>
          </a:xfrm>
          <a:prstGeom prst="roundRect">
            <a:avLst>
              <a:gd name="adj" fmla="val 10140"/>
            </a:avLst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2" r="32941"/>
          <a:stretch/>
        </p:blipFill>
        <p:spPr bwMode="auto">
          <a:xfrm>
            <a:off x="3757129" y="2416030"/>
            <a:ext cx="1713630" cy="1203832"/>
          </a:xfrm>
          <a:prstGeom prst="round2SameRect">
            <a:avLst>
              <a:gd name="adj1" fmla="val 0"/>
              <a:gd name="adj2" fmla="val 137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056851" y="2340529"/>
            <a:ext cx="2080999" cy="1279333"/>
            <a:chOff x="5282766" y="2285281"/>
            <a:chExt cx="3105583" cy="190921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76"/>
            <a:stretch/>
          </p:blipFill>
          <p:spPr>
            <a:xfrm>
              <a:off x="5282766" y="2285281"/>
              <a:ext cx="1598503" cy="190921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351" y="2285281"/>
              <a:ext cx="2228998" cy="1909215"/>
            </a:xfrm>
            <a:prstGeom prst="rect">
              <a:avLst/>
            </a:prstGeom>
          </p:spPr>
        </p:pic>
      </p:grpSp>
      <p:sp>
        <p:nvSpPr>
          <p:cNvPr id="12" name="Oval 11"/>
          <p:cNvSpPr/>
          <p:nvPr/>
        </p:nvSpPr>
        <p:spPr>
          <a:xfrm>
            <a:off x="872455" y="4168014"/>
            <a:ext cx="427839" cy="427839"/>
          </a:xfrm>
          <a:prstGeom prst="ellipse">
            <a:avLst/>
          </a:prstGeom>
          <a:solidFill>
            <a:srgbClr val="1C5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3263317" y="4168014"/>
            <a:ext cx="427839" cy="427839"/>
          </a:xfrm>
          <a:prstGeom prst="ellipse">
            <a:avLst/>
          </a:prstGeom>
          <a:solidFill>
            <a:srgbClr val="1C5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5654179" y="4168014"/>
            <a:ext cx="427839" cy="427839"/>
          </a:xfrm>
          <a:prstGeom prst="ellipse">
            <a:avLst/>
          </a:prstGeom>
          <a:solidFill>
            <a:srgbClr val="1C5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6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674378" y="4092513"/>
            <a:ext cx="2080999" cy="1279333"/>
            <a:chOff x="5282766" y="2285281"/>
            <a:chExt cx="3105583" cy="190921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76"/>
            <a:stretch/>
          </p:blipFill>
          <p:spPr>
            <a:xfrm>
              <a:off x="5282766" y="2285281"/>
              <a:ext cx="1598503" cy="190921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351" y="2285281"/>
              <a:ext cx="2228998" cy="1909215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1375795" y="4169446"/>
            <a:ext cx="1704102" cy="1210303"/>
            <a:chOff x="1237377" y="2612961"/>
            <a:chExt cx="5131674" cy="364466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054"/>
            <a:stretch/>
          </p:blipFill>
          <p:spPr>
            <a:xfrm>
              <a:off x="1237377" y="2612961"/>
              <a:ext cx="5131674" cy="3644664"/>
            </a:xfrm>
            <a:prstGeom prst="roundRect">
              <a:avLst>
                <a:gd name="adj" fmla="val 6079"/>
              </a:avLst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1876" y="2877425"/>
              <a:ext cx="673752" cy="177427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135" y="2877425"/>
              <a:ext cx="493741" cy="194205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166747" y="4172426"/>
            <a:ext cx="1728431" cy="1228183"/>
            <a:chOff x="1237377" y="2612961"/>
            <a:chExt cx="5129161" cy="364466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092"/>
            <a:stretch/>
          </p:blipFill>
          <p:spPr>
            <a:xfrm>
              <a:off x="1237377" y="2612961"/>
              <a:ext cx="5129161" cy="3644664"/>
            </a:xfrm>
            <a:prstGeom prst="roundRect">
              <a:avLst>
                <a:gd name="adj" fmla="val 6079"/>
              </a:avLst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507" y="3078761"/>
              <a:ext cx="673752" cy="177427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0766" y="3078761"/>
              <a:ext cx="493741" cy="1942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38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1C528D"/>
                </a:solidFill>
                <a:latin typeface="+mn-lt"/>
              </a:rPr>
              <a:t>Road Safety</a:t>
            </a:r>
          </a:p>
        </p:txBody>
      </p:sp>
      <p:sp>
        <p:nvSpPr>
          <p:cNvPr id="5" name="Rectangle 4"/>
          <p:cNvSpPr/>
          <p:nvPr/>
        </p:nvSpPr>
        <p:spPr>
          <a:xfrm>
            <a:off x="696607" y="1513946"/>
            <a:ext cx="7750787" cy="6394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/>
              <a:t>Crossing the road can be very dangerous. Adults can help you, and there are some special rules to follow to make sure you can cross the roads safely.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742" y="2746643"/>
            <a:ext cx="6006517" cy="345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1C528D"/>
                </a:solidFill>
              </a:rPr>
              <a:t>Road Safety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On some roads, there are things to help you cross, like crosswalks.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27" y="2172748"/>
            <a:ext cx="5446946" cy="3851620"/>
          </a:xfrm>
          <a:prstGeom prst="roundRect">
            <a:avLst>
              <a:gd name="adj" fmla="val 6866"/>
            </a:avLst>
          </a:prstGeom>
        </p:spPr>
      </p:pic>
    </p:spTree>
    <p:extLst>
      <p:ext uri="{BB962C8B-B14F-4D97-AF65-F5344CB8AC3E}">
        <p14:creationId xmlns:p14="http://schemas.microsoft.com/office/powerpoint/2010/main" val="4134134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1C528D"/>
                </a:solidFill>
              </a:rPr>
              <a:t>Road Safety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3690515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/>
              <a:t>On some roads there are people to help you cross. The crossing guard </a:t>
            </a:r>
            <a:br>
              <a:rPr lang="en-GB" dirty="0"/>
            </a:br>
            <a:r>
              <a:rPr lang="en-GB" dirty="0"/>
              <a:t>will hold up a special sign to ask cars to stop so that people can cross the road safely.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712" y="1249960"/>
            <a:ext cx="4119587" cy="499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03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1C528D"/>
                </a:solidFill>
              </a:rPr>
              <a:t>Road Safety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3413679" cy="997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/>
              <a:t>When walking with an adult, hold their hand – especially when you need to cross a road.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875" y="1298037"/>
            <a:ext cx="4801473" cy="493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45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1C528D"/>
                </a:solidFill>
              </a:rPr>
              <a:t>Road Safety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There are some special rules to follow to help you keep safe around roads.</a:t>
            </a:r>
          </a:p>
          <a:p>
            <a:endParaRPr lang="en-GB" dirty="0"/>
          </a:p>
          <a:p>
            <a:r>
              <a:rPr lang="en-GB" b="1" dirty="0"/>
              <a:t>Think</a:t>
            </a:r>
            <a:r>
              <a:rPr lang="en-GB" dirty="0"/>
              <a:t> about where you should cross.</a:t>
            </a:r>
          </a:p>
          <a:p>
            <a:endParaRPr lang="en-GB" dirty="0"/>
          </a:p>
          <a:p>
            <a:r>
              <a:rPr lang="en-GB" dirty="0"/>
              <a:t>Make sure you can </a:t>
            </a:r>
            <a:r>
              <a:rPr lang="en-GB" b="1" dirty="0"/>
              <a:t>see both ways </a:t>
            </a:r>
            <a:r>
              <a:rPr lang="en-GB" dirty="0"/>
              <a:t>along the road.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142151"/>
            <a:ext cx="4362276" cy="3084633"/>
          </a:xfrm>
          <a:prstGeom prst="roundRect">
            <a:avLst>
              <a:gd name="adj" fmla="val 10140"/>
            </a:avLst>
          </a:prstGeom>
        </p:spPr>
      </p:pic>
    </p:spTree>
    <p:extLst>
      <p:ext uri="{BB962C8B-B14F-4D97-AF65-F5344CB8AC3E}">
        <p14:creationId xmlns:p14="http://schemas.microsoft.com/office/powerpoint/2010/main" val="949511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1C528D"/>
                </a:solidFill>
              </a:rPr>
              <a:t>Road Safety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Stop</a:t>
            </a:r>
            <a:r>
              <a:rPr lang="en-GB" dirty="0"/>
              <a:t> at the side of the road.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64" y="4169329"/>
            <a:ext cx="7868073" cy="2033880"/>
          </a:xfrm>
          <a:prstGeom prst="round2SameRect">
            <a:avLst>
              <a:gd name="adj1" fmla="val 0"/>
              <a:gd name="adj2" fmla="val 137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61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1C528D"/>
                </a:solidFill>
              </a:rPr>
              <a:t>Road Safety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Look and listen </a:t>
            </a:r>
            <a:r>
              <a:rPr lang="en-GB" dirty="0"/>
              <a:t>to see and hear if any vehicles are coming.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"/>
          <a:stretch/>
        </p:blipFill>
        <p:spPr>
          <a:xfrm>
            <a:off x="655969" y="2285280"/>
            <a:ext cx="3452770" cy="4123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710" y="2285281"/>
            <a:ext cx="4814640" cy="412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39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1C528D"/>
                </a:solidFill>
              </a:rPr>
              <a:t>Road Safety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Wait</a:t>
            </a:r>
            <a:r>
              <a:rPr lang="en-GB" dirty="0"/>
              <a:t> until any vehicles have passed.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37377" y="2612961"/>
            <a:ext cx="6669247" cy="3644664"/>
            <a:chOff x="1237377" y="2612961"/>
            <a:chExt cx="6669247" cy="36446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7377" y="2612961"/>
              <a:ext cx="6669247" cy="3644664"/>
            </a:xfrm>
            <a:prstGeom prst="roundRect">
              <a:avLst>
                <a:gd name="adj" fmla="val 6079"/>
              </a:avLst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1876" y="2877425"/>
              <a:ext cx="673752" cy="177427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135" y="2877425"/>
              <a:ext cx="493741" cy="1942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1692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61</TotalTime>
  <Words>224</Words>
  <Application>Microsoft Office PowerPoint</Application>
  <PresentationFormat>On-screen Show (4:3)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Twinkl</vt:lpstr>
      <vt:lpstr>Calibri</vt:lpstr>
      <vt:lpstr>Office Theme</vt:lpstr>
      <vt:lpstr>PowerPoint Presentation</vt:lpstr>
      <vt:lpstr>Road Safety</vt:lpstr>
      <vt:lpstr>Road Safety</vt:lpstr>
      <vt:lpstr>Road Safety</vt:lpstr>
      <vt:lpstr>Road Safety</vt:lpstr>
      <vt:lpstr>Road Safety</vt:lpstr>
      <vt:lpstr>Road Safety</vt:lpstr>
      <vt:lpstr>Road Safety</vt:lpstr>
      <vt:lpstr>Road Safety</vt:lpstr>
      <vt:lpstr>Road Safety</vt:lpstr>
      <vt:lpstr>Road Safety</vt:lpstr>
      <vt:lpstr>Road Safety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Thomas Becker</dc:creator>
  <cp:lastModifiedBy>Hannah McCabe</cp:lastModifiedBy>
  <cp:revision>19</cp:revision>
  <dcterms:created xsi:type="dcterms:W3CDTF">2020-02-14T16:40:40Z</dcterms:created>
  <dcterms:modified xsi:type="dcterms:W3CDTF">2021-01-24T20:11:38Z</dcterms:modified>
</cp:coreProperties>
</file>