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9" r:id="rId3"/>
    <p:sldId id="258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60" r:id="rId13"/>
    <p:sldId id="261" r:id="rId14"/>
    <p:sldId id="262" r:id="rId15"/>
    <p:sldId id="263" r:id="rId16"/>
    <p:sldId id="264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2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5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9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9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42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6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3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24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8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6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1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03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22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92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33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49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C650803-639A-47C4-9503-63C9715C7FD8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8509-E56C-4C65-B101-00A9269BB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4874" y="2946257"/>
            <a:ext cx="2955636" cy="1655762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  <a:latin typeface="+mj-lt"/>
              </a:rPr>
              <a:t>TEAMS together time</a:t>
            </a:r>
          </a:p>
          <a:p>
            <a:r>
              <a:rPr lang="en-GB" b="1" dirty="0" smtClean="0">
                <a:solidFill>
                  <a:srgbClr val="002060"/>
                </a:solidFill>
                <a:latin typeface="+mj-lt"/>
              </a:rPr>
              <a:t>12</a:t>
            </a:r>
            <a:r>
              <a:rPr lang="en-GB" b="1" baseline="30000" dirty="0" smtClean="0">
                <a:solidFill>
                  <a:srgbClr val="002060"/>
                </a:solidFill>
                <a:latin typeface="+mj-lt"/>
              </a:rPr>
              <a:t>th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June 2024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13" y="865152"/>
            <a:ext cx="6427169" cy="488242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62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7" y="1273055"/>
            <a:ext cx="10228613" cy="4776762"/>
          </a:xfrm>
        </p:spPr>
      </p:pic>
    </p:spTree>
    <p:extLst>
      <p:ext uri="{BB962C8B-B14F-4D97-AF65-F5344CB8AC3E}">
        <p14:creationId xmlns:p14="http://schemas.microsoft.com/office/powerpoint/2010/main" val="63026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3" y="1460996"/>
            <a:ext cx="9984396" cy="4662713"/>
          </a:xfrm>
        </p:spPr>
      </p:pic>
    </p:spTree>
    <p:extLst>
      <p:ext uri="{BB962C8B-B14F-4D97-AF65-F5344CB8AC3E}">
        <p14:creationId xmlns:p14="http://schemas.microsoft.com/office/powerpoint/2010/main" val="346575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P1- 12 children      </a:t>
            </a:r>
          </a:p>
          <a:p>
            <a:r>
              <a:rPr lang="en-GB" dirty="0" smtClean="0"/>
              <a:t>P1- 12 children      13 girls 11 boys </a:t>
            </a:r>
          </a:p>
          <a:p>
            <a:pPr marL="0" indent="0">
              <a:buNone/>
            </a:pPr>
            <a:r>
              <a:rPr lang="en-GB" dirty="0" smtClean="0"/>
              <a:t>          </a:t>
            </a:r>
          </a:p>
          <a:p>
            <a:r>
              <a:rPr lang="en-GB" dirty="0" smtClean="0"/>
              <a:t>P2    10 children – 6 girls 5 boys</a:t>
            </a:r>
          </a:p>
          <a:p>
            <a:r>
              <a:rPr lang="en-GB" dirty="0" smtClean="0"/>
              <a:t>P3    5 children – 2 girls 3 boys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P4     9 children  – 4 girls 5 boys</a:t>
            </a:r>
          </a:p>
          <a:p>
            <a:r>
              <a:rPr lang="en-GB" dirty="0" smtClean="0"/>
              <a:t>P5    12 Children – 11 girls 1 boy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r>
              <a:rPr lang="en-GB" dirty="0" smtClean="0"/>
              <a:t>P6- 12 children- </a:t>
            </a:r>
            <a:r>
              <a:rPr lang="en-GB" dirty="0"/>
              <a:t>5</a:t>
            </a:r>
            <a:r>
              <a:rPr lang="en-GB" dirty="0" smtClean="0"/>
              <a:t> boys &amp; 6 girls</a:t>
            </a:r>
            <a:endParaRPr lang="en-GB" dirty="0"/>
          </a:p>
        </p:txBody>
      </p:sp>
      <p:sp>
        <p:nvSpPr>
          <p:cNvPr id="4" name="Right Brace 3"/>
          <p:cNvSpPr/>
          <p:nvPr/>
        </p:nvSpPr>
        <p:spPr>
          <a:xfrm>
            <a:off x="3224464" y="2127182"/>
            <a:ext cx="404261" cy="74114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Brace 4"/>
          <p:cNvSpPr/>
          <p:nvPr/>
        </p:nvSpPr>
        <p:spPr>
          <a:xfrm>
            <a:off x="1780674" y="3166712"/>
            <a:ext cx="394635" cy="8181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race 5"/>
          <p:cNvSpPr/>
          <p:nvPr/>
        </p:nvSpPr>
        <p:spPr>
          <a:xfrm>
            <a:off x="1780674" y="4368266"/>
            <a:ext cx="394635" cy="8181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8" y="271863"/>
            <a:ext cx="1336592" cy="1015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85" y="1965696"/>
            <a:ext cx="4564680" cy="3419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38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Teachers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185" y="1369427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Primary 1 hub: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            Mrs Jennifer </a:t>
            </a:r>
            <a:r>
              <a:rPr lang="en-GB" dirty="0" err="1" smtClean="0"/>
              <a:t>McRonald</a:t>
            </a:r>
            <a:r>
              <a:rPr lang="en-GB" dirty="0" smtClean="0"/>
              <a:t>         Miss </a:t>
            </a:r>
            <a:r>
              <a:rPr lang="en-GB" dirty="0"/>
              <a:t>C</a:t>
            </a:r>
            <a:r>
              <a:rPr lang="en-GB" dirty="0" smtClean="0"/>
              <a:t>hantelle King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8" y="271863"/>
            <a:ext cx="1336592" cy="1015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58" y="1443318"/>
            <a:ext cx="2055560" cy="3338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255"/>
          <a:stretch/>
        </p:blipFill>
        <p:spPr>
          <a:xfrm>
            <a:off x="6216143" y="1443317"/>
            <a:ext cx="3494830" cy="33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Primary 2/3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8" y="271863"/>
            <a:ext cx="1336592" cy="101534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77" y="1221366"/>
            <a:ext cx="3146821" cy="4195762"/>
          </a:xfrm>
        </p:spPr>
      </p:pic>
      <p:sp>
        <p:nvSpPr>
          <p:cNvPr id="8" name="TextBox 7"/>
          <p:cNvSpPr txBox="1"/>
          <p:nvPr/>
        </p:nvSpPr>
        <p:spPr>
          <a:xfrm>
            <a:off x="4363063" y="5551055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Miss Caryn </a:t>
            </a:r>
            <a:r>
              <a:rPr lang="en-GB" sz="2400" dirty="0" err="1" smtClean="0"/>
              <a:t>Dailly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12302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Primary 4/5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86" y="1221366"/>
            <a:ext cx="3146821" cy="4195762"/>
          </a:xfrm>
        </p:spPr>
      </p:pic>
      <p:sp>
        <p:nvSpPr>
          <p:cNvPr id="5" name="TextBox 4"/>
          <p:cNvSpPr txBox="1"/>
          <p:nvPr/>
        </p:nvSpPr>
        <p:spPr>
          <a:xfrm>
            <a:off x="2953487" y="5597236"/>
            <a:ext cx="601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Mr </a:t>
            </a:r>
            <a:r>
              <a:rPr lang="en-GB" dirty="0" err="1" smtClean="0"/>
              <a:t>Sijad</a:t>
            </a:r>
            <a:r>
              <a:rPr lang="en-GB" dirty="0" smtClean="0"/>
              <a:t> Macfarlane-</a:t>
            </a:r>
            <a:r>
              <a:rPr lang="en-GB" dirty="0" err="1" smtClean="0"/>
              <a:t>Majeed</a:t>
            </a:r>
            <a:r>
              <a:rPr lang="en-GB" dirty="0" smtClean="0"/>
              <a:t>- fondly known as Mr M!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99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Primary 6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45" y="1369147"/>
            <a:ext cx="2821649" cy="4195762"/>
          </a:xfrm>
        </p:spPr>
      </p:pic>
      <p:sp>
        <p:nvSpPr>
          <p:cNvPr id="7" name="TextBox 6"/>
          <p:cNvSpPr txBox="1"/>
          <p:nvPr/>
        </p:nvSpPr>
        <p:spPr>
          <a:xfrm>
            <a:off x="4839855" y="5726545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Mrs Marlene Muir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4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Buddies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4" y="147782"/>
            <a:ext cx="4930108" cy="6573478"/>
          </a:xfrm>
        </p:spPr>
      </p:pic>
    </p:spTree>
    <p:extLst>
      <p:ext uri="{BB962C8B-B14F-4D97-AF65-F5344CB8AC3E}">
        <p14:creationId xmlns:p14="http://schemas.microsoft.com/office/powerpoint/2010/main" val="141984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 drop in session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8691" y="2331965"/>
            <a:ext cx="2219325" cy="2066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09" y="3632055"/>
            <a:ext cx="2143125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9071" y="2564448"/>
            <a:ext cx="260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9am-11am</a:t>
            </a: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37" y="149288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072437" y="3874365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2pm-4pm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4723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81" y="452718"/>
            <a:ext cx="10873502" cy="6116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80" y="123925"/>
            <a:ext cx="865640" cy="6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8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947" y="443482"/>
            <a:ext cx="9404723" cy="140053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School uniform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524" y="1674973"/>
            <a:ext cx="2224088" cy="1480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8" y="271863"/>
            <a:ext cx="1336592" cy="1015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8302" y="1931412"/>
            <a:ext cx="6768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Supplier: </a:t>
            </a:r>
            <a:r>
              <a:rPr lang="en-GB" sz="2400" dirty="0" err="1" smtClean="0">
                <a:solidFill>
                  <a:srgbClr val="002060"/>
                </a:solidFill>
                <a:latin typeface="+mj-lt"/>
              </a:rPr>
              <a:t>Logoxpress</a:t>
            </a:r>
            <a:endParaRPr lang="en-GB" sz="24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19</a:t>
            </a:r>
            <a:r>
              <a:rPr lang="en-GB" sz="2400" baseline="30000" dirty="0" smtClean="0">
                <a:solidFill>
                  <a:srgbClr val="002060"/>
                </a:solidFill>
                <a:latin typeface="+mj-lt"/>
              </a:rPr>
              <a:t>th</a:t>
            </a: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 June supplier will attend parent/pupil session to allow you to try items for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Order forms will be sent out via email and </a:t>
            </a:r>
            <a:r>
              <a:rPr lang="en-GB" sz="2400" dirty="0" err="1" smtClean="0">
                <a:solidFill>
                  <a:srgbClr val="002060"/>
                </a:solidFill>
                <a:latin typeface="+mj-lt"/>
              </a:rPr>
              <a:t>papercopy</a:t>
            </a: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 available- items delivered to your door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Tartan…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+mj-lt"/>
              </a:rPr>
              <a:t>PE days: children can come to school ready for PE- these will be issued in week 1</a:t>
            </a:r>
            <a:endParaRPr lang="en-GB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005" y="271863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6995" b="15303"/>
          <a:stretch/>
        </p:blipFill>
        <p:spPr>
          <a:xfrm>
            <a:off x="2962884" y="2603015"/>
            <a:ext cx="1743075" cy="1773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576" y="4462030"/>
            <a:ext cx="1225118" cy="1606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1" y="4391458"/>
            <a:ext cx="856239" cy="1270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060" y="4608985"/>
            <a:ext cx="896032" cy="896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287" y="5635985"/>
            <a:ext cx="1006043" cy="1006043"/>
          </a:xfrm>
          <a:prstGeom prst="rect">
            <a:avLst/>
          </a:prstGeom>
        </p:spPr>
      </p:pic>
      <p:pic>
        <p:nvPicPr>
          <p:cNvPr id="13" name="Picture 32" descr="School Uniforms, School Clothing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2" y="3401997"/>
            <a:ext cx="2064072" cy="117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6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update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8" y="1424051"/>
            <a:ext cx="9204469" cy="42984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93" y="4819683"/>
            <a:ext cx="1805709" cy="1805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85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46" y="1365513"/>
            <a:ext cx="8650288" cy="4915214"/>
          </a:xfrm>
        </p:spPr>
      </p:pic>
    </p:spTree>
    <p:extLst>
      <p:ext uri="{BB962C8B-B14F-4D97-AF65-F5344CB8AC3E}">
        <p14:creationId xmlns:p14="http://schemas.microsoft.com/office/powerpoint/2010/main" val="343716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76" y="1608778"/>
            <a:ext cx="8947150" cy="4178319"/>
          </a:xfrm>
        </p:spPr>
      </p:pic>
    </p:spTree>
    <p:extLst>
      <p:ext uri="{BB962C8B-B14F-4D97-AF65-F5344CB8AC3E}">
        <p14:creationId xmlns:p14="http://schemas.microsoft.com/office/powerpoint/2010/main" val="173309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5" y="1590304"/>
            <a:ext cx="10122844" cy="4727368"/>
          </a:xfrm>
        </p:spPr>
      </p:pic>
    </p:spTree>
    <p:extLst>
      <p:ext uri="{BB962C8B-B14F-4D97-AF65-F5344CB8AC3E}">
        <p14:creationId xmlns:p14="http://schemas.microsoft.com/office/powerpoint/2010/main" val="59052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83" y="1368631"/>
            <a:ext cx="10023955" cy="4681187"/>
          </a:xfrm>
        </p:spPr>
      </p:pic>
    </p:spTree>
    <p:extLst>
      <p:ext uri="{BB962C8B-B14F-4D97-AF65-F5344CB8AC3E}">
        <p14:creationId xmlns:p14="http://schemas.microsoft.com/office/powerpoint/2010/main" val="389418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83" y="1411602"/>
            <a:ext cx="10327503" cy="4822944"/>
          </a:xfrm>
        </p:spPr>
      </p:pic>
    </p:spTree>
    <p:extLst>
      <p:ext uri="{BB962C8B-B14F-4D97-AF65-F5344CB8AC3E}">
        <p14:creationId xmlns:p14="http://schemas.microsoft.com/office/powerpoint/2010/main" val="1160071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296</TotalTime>
  <Words>157</Words>
  <Application>Microsoft Office PowerPoint</Application>
  <PresentationFormat>Widescreen</PresentationFormat>
  <Paragraphs>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School uniform</vt:lpstr>
      <vt:lpstr>Building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Classes</vt:lpstr>
      <vt:lpstr>Teachers</vt:lpstr>
      <vt:lpstr>Primary 2/3</vt:lpstr>
      <vt:lpstr>Primary 4/5</vt:lpstr>
      <vt:lpstr>Primary 6</vt:lpstr>
      <vt:lpstr>Buddies</vt:lpstr>
      <vt:lpstr>Parent drop in session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Smyth ( Head Teacher / Primary Teachers )</dc:creator>
  <cp:lastModifiedBy>Fiona Smyth ( Head Teacher / Primary Teachers )</cp:lastModifiedBy>
  <cp:revision>12</cp:revision>
  <dcterms:created xsi:type="dcterms:W3CDTF">2024-06-12T08:18:11Z</dcterms:created>
  <dcterms:modified xsi:type="dcterms:W3CDTF">2024-06-12T13:14:54Z</dcterms:modified>
</cp:coreProperties>
</file>