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8"/>
  </p:notesMasterIdLst>
  <p:sldIdLst>
    <p:sldId id="256" r:id="rId2"/>
    <p:sldId id="259" r:id="rId3"/>
    <p:sldId id="262" r:id="rId4"/>
    <p:sldId id="258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CB228-5B7D-40DF-85CF-AF2E3626AA22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D3055-BF53-4A0C-AF23-A5E2A3FA6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5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604F-42BD-491F-A76D-1053804C33C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50D-B4B0-442D-850F-4853B3F5A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3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604F-42BD-491F-A76D-1053804C33C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50D-B4B0-442D-850F-4853B3F5A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2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604F-42BD-491F-A76D-1053804C33C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50D-B4B0-442D-850F-4853B3F5A3C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538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604F-42BD-491F-A76D-1053804C33C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50D-B4B0-442D-850F-4853B3F5A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33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604F-42BD-491F-A76D-1053804C33C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50D-B4B0-442D-850F-4853B3F5A3C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6842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604F-42BD-491F-A76D-1053804C33C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50D-B4B0-442D-850F-4853B3F5A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8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604F-42BD-491F-A76D-1053804C33C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50D-B4B0-442D-850F-4853B3F5A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30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604F-42BD-491F-A76D-1053804C33C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50D-B4B0-442D-850F-4853B3F5A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59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604F-42BD-491F-A76D-1053804C33C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50D-B4B0-442D-850F-4853B3F5A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03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604F-42BD-491F-A76D-1053804C33C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50D-B4B0-442D-850F-4853B3F5A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4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604F-42BD-491F-A76D-1053804C33C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50D-B4B0-442D-850F-4853B3F5A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6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604F-42BD-491F-A76D-1053804C33C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50D-B4B0-442D-850F-4853B3F5A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22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604F-42BD-491F-A76D-1053804C33C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50D-B4B0-442D-850F-4853B3F5A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9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604F-42BD-491F-A76D-1053804C33C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50D-B4B0-442D-850F-4853B3F5A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0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604F-42BD-491F-A76D-1053804C33C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50D-B4B0-442D-850F-4853B3F5A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7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50D-B4B0-442D-850F-4853B3F5A3C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604F-42BD-491F-A76D-1053804C33C0}" type="datetimeFigureOut">
              <a:rPr lang="en-GB" smtClean="0"/>
              <a:t>17/04/2024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9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8604F-42BD-491F-A76D-1053804C33C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2F450D-B4B0-442D-850F-4853B3F5A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4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564" y="1447800"/>
            <a:ext cx="11600871" cy="3329581"/>
          </a:xfrm>
        </p:spPr>
        <p:txBody>
          <a:bodyPr/>
          <a:lstStyle/>
          <a:p>
            <a:pPr algn="l"/>
            <a:r>
              <a:rPr lang="en-GB" sz="6000" b="1" dirty="0" smtClean="0">
                <a:solidFill>
                  <a:srgbClr val="FF0000"/>
                </a:solidFill>
              </a:rPr>
              <a:t>G</a:t>
            </a:r>
            <a:r>
              <a:rPr lang="en-GB" sz="6000" b="1" dirty="0" smtClean="0">
                <a:solidFill>
                  <a:srgbClr val="00B0F0"/>
                </a:solidFill>
              </a:rPr>
              <a:t>etting</a:t>
            </a:r>
            <a:r>
              <a:rPr lang="en-GB" sz="6000" b="1" dirty="0" smtClean="0"/>
              <a:t> </a:t>
            </a:r>
            <a:r>
              <a:rPr lang="en-GB" sz="6000" b="1" dirty="0" smtClean="0">
                <a:solidFill>
                  <a:srgbClr val="FF0000"/>
                </a:solidFill>
              </a:rPr>
              <a:t>i</a:t>
            </a:r>
            <a:r>
              <a:rPr lang="en-GB" sz="6000" b="1" dirty="0" smtClean="0">
                <a:solidFill>
                  <a:srgbClr val="00B0F0"/>
                </a:solidFill>
              </a:rPr>
              <a:t>t</a:t>
            </a:r>
            <a:r>
              <a:rPr lang="en-GB" sz="6000" b="1" dirty="0" smtClean="0"/>
              <a:t> </a:t>
            </a:r>
            <a:r>
              <a:rPr lang="en-GB" sz="6000" b="1" dirty="0" smtClean="0">
                <a:solidFill>
                  <a:srgbClr val="FF0000"/>
                </a:solidFill>
              </a:rPr>
              <a:t>R</a:t>
            </a:r>
            <a:r>
              <a:rPr lang="en-GB" sz="6000" b="1" dirty="0" smtClean="0">
                <a:solidFill>
                  <a:srgbClr val="00B0F0"/>
                </a:solidFill>
              </a:rPr>
              <a:t>ight</a:t>
            </a:r>
            <a:r>
              <a:rPr lang="en-GB" sz="6000" b="1" dirty="0" smtClean="0"/>
              <a:t> </a:t>
            </a:r>
            <a:r>
              <a:rPr lang="en-GB" sz="6000" b="1" dirty="0" smtClean="0">
                <a:solidFill>
                  <a:srgbClr val="FF0000"/>
                </a:solidFill>
              </a:rPr>
              <a:t>f</a:t>
            </a:r>
            <a:r>
              <a:rPr lang="en-GB" sz="6000" b="1" dirty="0" smtClean="0">
                <a:solidFill>
                  <a:srgbClr val="00B0F0"/>
                </a:solidFill>
              </a:rPr>
              <a:t>or </a:t>
            </a:r>
            <a:r>
              <a:rPr lang="en-GB" sz="6000" b="1" dirty="0" smtClean="0">
                <a:solidFill>
                  <a:srgbClr val="FF0000"/>
                </a:solidFill>
              </a:rPr>
              <a:t>E</a:t>
            </a:r>
            <a:r>
              <a:rPr lang="en-GB" sz="6000" b="1" dirty="0" smtClean="0">
                <a:solidFill>
                  <a:srgbClr val="00B0F0"/>
                </a:solidFill>
              </a:rPr>
              <a:t>very</a:t>
            </a:r>
            <a:r>
              <a:rPr lang="en-GB" sz="6000" b="1" dirty="0" smtClean="0"/>
              <a:t> </a:t>
            </a:r>
            <a:r>
              <a:rPr lang="en-GB" sz="6000" b="1" dirty="0" smtClean="0">
                <a:solidFill>
                  <a:srgbClr val="FF0000"/>
                </a:solidFill>
              </a:rPr>
              <a:t>C</a:t>
            </a:r>
            <a:r>
              <a:rPr lang="en-GB" sz="6000" b="1" dirty="0" smtClean="0">
                <a:solidFill>
                  <a:srgbClr val="00B0F0"/>
                </a:solidFill>
              </a:rPr>
              <a:t>hild</a:t>
            </a:r>
            <a:r>
              <a:rPr lang="en-GB" sz="6000" b="1" dirty="0">
                <a:solidFill>
                  <a:srgbClr val="00B0F0"/>
                </a:solidFill>
              </a:rPr>
              <a:t> </a:t>
            </a:r>
            <a:r>
              <a:rPr lang="en-GB" sz="4400" b="1" dirty="0" smtClean="0">
                <a:solidFill>
                  <a:srgbClr val="00B0F0"/>
                </a:solidFill>
              </a:rPr>
              <a:t>at</a:t>
            </a:r>
            <a:r>
              <a:rPr lang="en-GB" sz="4400" b="1" dirty="0" smtClean="0"/>
              <a:t> </a:t>
            </a:r>
            <a:r>
              <a:rPr lang="en-GB" sz="4400" b="1" dirty="0" smtClean="0">
                <a:solidFill>
                  <a:srgbClr val="00B0F0"/>
                </a:solidFill>
              </a:rPr>
              <a:t>Montgomerie Park </a:t>
            </a:r>
            <a:r>
              <a:rPr lang="en-GB" sz="4400" b="1" dirty="0" smtClean="0">
                <a:solidFill>
                  <a:srgbClr val="00B0F0"/>
                </a:solidFill>
              </a:rPr>
              <a:t>Primary School</a:t>
            </a:r>
            <a:endParaRPr lang="en-GB" sz="44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64" y="5369446"/>
            <a:ext cx="8825658" cy="861420"/>
          </a:xfrm>
        </p:spPr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</a:rPr>
              <a:t>Staged Intervention and wellbeing</a:t>
            </a: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D22A4-6488-449B-8449-DDFDBEFB5E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1222" y="441572"/>
            <a:ext cx="2474191" cy="2402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27" y="698941"/>
            <a:ext cx="2080914" cy="12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Wellbeing Indicators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01" y="1317335"/>
            <a:ext cx="1921539" cy="1967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155" y="1317335"/>
            <a:ext cx="1916691" cy="1883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203" y="1317335"/>
            <a:ext cx="1865717" cy="1876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3600" y="1317335"/>
            <a:ext cx="1893645" cy="1883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19" y="4003681"/>
            <a:ext cx="1914121" cy="194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155" y="4003680"/>
            <a:ext cx="1947902" cy="1947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6203" y="4097776"/>
            <a:ext cx="1831604" cy="1853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3601" y="4097776"/>
            <a:ext cx="1882000" cy="1814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8809" y="2638135"/>
            <a:ext cx="1881031" cy="165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85" y="3625399"/>
            <a:ext cx="3368537" cy="2526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53" y="340943"/>
            <a:ext cx="3098799" cy="2709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095" y="2397628"/>
            <a:ext cx="1894914" cy="1718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292" y="4309759"/>
            <a:ext cx="3888521" cy="2116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3427" y="478788"/>
            <a:ext cx="2762250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9730" y="2232470"/>
            <a:ext cx="1977418" cy="1508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7302" y="478788"/>
            <a:ext cx="2377814" cy="1378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8326" y="3994572"/>
            <a:ext cx="1800225" cy="254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479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35" y="298139"/>
            <a:ext cx="9578170" cy="140053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>Supporting learning in and around the school…</a:t>
            </a:r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6799" y="978009"/>
            <a:ext cx="3528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Teachers assess children during all activities and use this information to make decisions about progress or barriers to learning</a:t>
            </a:r>
            <a:endParaRPr lang="en-GB" dirty="0"/>
          </a:p>
        </p:txBody>
      </p:sp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58" y="2831119"/>
            <a:ext cx="1732000" cy="25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55" y="4720237"/>
            <a:ext cx="1469390" cy="1469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369" y="4720237"/>
            <a:ext cx="1262501" cy="1262501"/>
          </a:xfrm>
          <a:prstGeom prst="rect">
            <a:avLst/>
          </a:prstGeom>
        </p:spPr>
      </p:pic>
      <p:pic>
        <p:nvPicPr>
          <p:cNvPr id="2054" name="Picture 6" descr="The Five Minute Box and The Number Box - Multi-Sensory Phonics Programme - Five  Minute Bo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61" y="4236026"/>
            <a:ext cx="21240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MHS Participation, NHSAA (@CAMHS_NHSAA) / Twit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38" y="5587141"/>
            <a:ext cx="1016488" cy="10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6494" y="5637462"/>
            <a:ext cx="991466" cy="991466"/>
          </a:xfrm>
          <a:prstGeom prst="rect">
            <a:avLst/>
          </a:prstGeom>
        </p:spPr>
      </p:pic>
      <p:pic>
        <p:nvPicPr>
          <p:cNvPr id="2062" name="Picture 14" descr="Home - Sleep Scotla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40" y="5632924"/>
            <a:ext cx="2192069" cy="9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HS Ayrshire &amp; Arran - Children and young people's occupational therapy  servi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919" y="2831119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495" y="4697989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/>
          <a:srcRect l="17953" t="5789"/>
          <a:stretch/>
        </p:blipFill>
        <p:spPr>
          <a:xfrm rot="21416702">
            <a:off x="745790" y="1063959"/>
            <a:ext cx="3306296" cy="3029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3555" y="2422867"/>
            <a:ext cx="1140162" cy="1140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06494" y="1034947"/>
            <a:ext cx="1511874" cy="113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703" y="132416"/>
            <a:ext cx="9404723" cy="140053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00B0F0"/>
                </a:solidFill>
              </a:rPr>
              <a:t>Supporting learning in the classroom…</a:t>
            </a:r>
            <a:endParaRPr lang="en-GB" sz="3600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692" y="1272910"/>
            <a:ext cx="2905125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83" y="2946473"/>
            <a:ext cx="3402616" cy="1766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071" y="5101074"/>
            <a:ext cx="220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Wellbeing check ins and building resilience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75180" y="1249514"/>
            <a:ext cx="2003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Clear rules, routines &amp; procedures to build positive relationships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962872" y="1149847"/>
            <a:ext cx="4201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Inclusive learning environment to cater for different needs and interests where pupils voice is listened and responded to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966" y="2455315"/>
            <a:ext cx="3848100" cy="1190625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018" y="3801403"/>
            <a:ext cx="1763623" cy="26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81" y="4531009"/>
            <a:ext cx="1434736" cy="214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686" y="3829844"/>
            <a:ext cx="1966946" cy="2778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8601" y="3801403"/>
            <a:ext cx="2828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8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1640" y="417280"/>
            <a:ext cx="5995844" cy="5895915"/>
            <a:chOff x="2732520" y="508720"/>
            <a:chExt cx="5995844" cy="5895915"/>
          </a:xfrm>
        </p:grpSpPr>
        <p:pic>
          <p:nvPicPr>
            <p:cNvPr id="3074" name="Picture 2" descr="http://cramondprimary.co.uk/wp-content/uploads/2019/11/shanarri-wheel-300x29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520" y="508720"/>
              <a:ext cx="5995844" cy="5895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052291" y="3990109"/>
              <a:ext cx="1256145" cy="738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4603" b="48625"/>
          <a:stretch/>
        </p:blipFill>
        <p:spPr>
          <a:xfrm>
            <a:off x="8072233" y="2648957"/>
            <a:ext cx="2944443" cy="1432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54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19767</TotalTime>
  <Words>84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Getting it Right for Every Child at Montgomerie Park Primary School</vt:lpstr>
      <vt:lpstr>Wellbeing Indicators</vt:lpstr>
      <vt:lpstr>PowerPoint Presentation</vt:lpstr>
      <vt:lpstr>Supporting learning in and around the school…</vt:lpstr>
      <vt:lpstr>Supporting learning in the classroom…</vt:lpstr>
      <vt:lpstr>PowerPoint Presentation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it Right for Every Child</dc:title>
  <dc:creator>Alina Haines</dc:creator>
  <cp:lastModifiedBy>Fiona Smyth ( Head Teacher / Primary Teachers )</cp:lastModifiedBy>
  <cp:revision>30</cp:revision>
  <dcterms:created xsi:type="dcterms:W3CDTF">2022-05-29T16:20:12Z</dcterms:created>
  <dcterms:modified xsi:type="dcterms:W3CDTF">2024-04-30T10:03:50Z</dcterms:modified>
</cp:coreProperties>
</file>