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4939"/>
    <a:srgbClr val="D2D08A"/>
    <a:srgbClr val="B9B649"/>
    <a:srgbClr val="7EA796"/>
    <a:srgbClr val="F1E1C1"/>
    <a:srgbClr val="D39F3C"/>
    <a:srgbClr val="FDD1B7"/>
    <a:srgbClr val="2D4247"/>
    <a:srgbClr val="099483"/>
    <a:srgbClr val="057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9" d="100"/>
          <a:sy n="69" d="100"/>
        </p:scale>
        <p:origin x="1308" y="-33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23/02/2021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3135139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23/02/2021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6759717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jpg"/><Relationship Id="rId7"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tinyurl.com/1c7c4jub" TargetMode="External"/><Relationship Id="rId9" Type="http://schemas.openxmlformats.org/officeDocument/2006/relationships/image" Target="../media/image7.jf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2A6"/>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4999" y="4554183"/>
            <a:ext cx="1500298" cy="2412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479229">
            <a:off x="361603" y="4706033"/>
            <a:ext cx="1563085" cy="2477839"/>
          </a:xfrm>
          <a:prstGeom prst="rect">
            <a:avLst/>
          </a:prstGeom>
        </p:spPr>
      </p:pic>
      <p:sp>
        <p:nvSpPr>
          <p:cNvPr id="12" name="Rectangle 11"/>
          <p:cNvSpPr/>
          <p:nvPr/>
        </p:nvSpPr>
        <p:spPr>
          <a:xfrm>
            <a:off x="179228" y="368004"/>
            <a:ext cx="6416306" cy="8622585"/>
          </a:xfrm>
          <a:prstGeom prst="rect">
            <a:avLst/>
          </a:prstGeom>
          <a:solidFill>
            <a:schemeClr val="accent1">
              <a:alpha val="0"/>
            </a:schemeClr>
          </a:solidFill>
          <a:ln w="63500">
            <a:solidFill>
              <a:srgbClr val="099EC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528089" y="123884"/>
            <a:ext cx="5627078" cy="1159934"/>
          </a:xfrm>
          <a:prstGeom prst="rect">
            <a:avLst/>
          </a:prstGeom>
          <a:noFill/>
        </p:spPr>
        <p:txBody>
          <a:bodyPr wrap="square" lIns="51435" tIns="25718" rIns="51435" bIns="25718">
            <a:spAutoFit/>
          </a:bodyPr>
          <a:lstStyle/>
          <a:p>
            <a:pPr algn="ctr" defTabSz="257175"/>
            <a:r>
              <a:rPr lang="en-GB" sz="2400" b="1" dirty="0">
                <a:solidFill>
                  <a:srgbClr val="099EC5"/>
                </a:solidFill>
              </a:rPr>
              <a:t/>
            </a:r>
            <a:br>
              <a:rPr lang="en-GB" sz="2400" b="1" dirty="0">
                <a:solidFill>
                  <a:srgbClr val="099EC5"/>
                </a:solidFill>
              </a:rPr>
            </a:br>
            <a:r>
              <a:rPr lang="en-GB" sz="2400" b="1" dirty="0">
                <a:solidFill>
                  <a:srgbClr val="099EC5"/>
                </a:solidFill>
              </a:rPr>
              <a:t> </a:t>
            </a:r>
            <a:r>
              <a:rPr lang="en-GB" sz="2400" b="1" i="1" dirty="0">
                <a:solidFill>
                  <a:srgbClr val="099EC5"/>
                </a:solidFill>
              </a:rPr>
              <a:t>The Parent Agency </a:t>
            </a:r>
            <a:r>
              <a:rPr lang="en-GB" sz="2400" b="1" dirty="0">
                <a:solidFill>
                  <a:srgbClr val="099EC5"/>
                </a:solidFill>
              </a:rPr>
              <a:t>and </a:t>
            </a:r>
            <a:r>
              <a:rPr lang="en-GB" sz="2400" b="1" i="1" dirty="0">
                <a:solidFill>
                  <a:srgbClr val="099EC5"/>
                </a:solidFill>
              </a:rPr>
              <a:t>The Person Controller </a:t>
            </a:r>
            <a:r>
              <a:rPr lang="en-GB" sz="2400" b="1" dirty="0">
                <a:solidFill>
                  <a:srgbClr val="099EC5"/>
                </a:solidFill>
              </a:rPr>
              <a:t>by David </a:t>
            </a:r>
            <a:r>
              <a:rPr lang="en-GB" sz="2400" b="1" dirty="0" err="1">
                <a:solidFill>
                  <a:srgbClr val="099EC5"/>
                </a:solidFill>
              </a:rPr>
              <a:t>Baddiel</a:t>
            </a:r>
            <a:r>
              <a:rPr lang="en-GB" sz="2400" b="1" dirty="0">
                <a:solidFill>
                  <a:srgbClr val="099EC5"/>
                </a:solidFill>
              </a:rPr>
              <a:t>. </a:t>
            </a:r>
            <a:endParaRPr lang="en-GB" sz="2400" b="1" dirty="0" smtClean="0">
              <a:solidFill>
                <a:srgbClr val="099EC5"/>
              </a:solidFill>
            </a:endParaRPr>
          </a:p>
        </p:txBody>
      </p:sp>
      <p:sp>
        <p:nvSpPr>
          <p:cNvPr id="15" name="Title 4"/>
          <p:cNvSpPr txBox="1">
            <a:spLocks/>
          </p:cNvSpPr>
          <p:nvPr/>
        </p:nvSpPr>
        <p:spPr>
          <a:xfrm>
            <a:off x="441957" y="1922454"/>
            <a:ext cx="6304863" cy="270075"/>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099EC5"/>
                </a:solidFill>
                <a:latin typeface="Calibri Light" panose="020F0302020204030204"/>
              </a:rPr>
              <a:t>Genre/type of book</a:t>
            </a:r>
            <a:r>
              <a:rPr lang="en-GB" sz="1575" b="1" dirty="0">
                <a:solidFill>
                  <a:srgbClr val="313B4B"/>
                </a:solidFill>
                <a:latin typeface="Calibri Light" panose="020F0302020204030204"/>
              </a:rPr>
              <a:t>:  </a:t>
            </a:r>
            <a:r>
              <a:rPr lang="en-GB" sz="1575" dirty="0" smtClean="0">
                <a:solidFill>
                  <a:prstClr val="black"/>
                </a:solidFill>
                <a:latin typeface="Calibri Light" panose="020F0302020204030204"/>
              </a:rPr>
              <a:t>funny</a:t>
            </a:r>
            <a:endParaRPr lang="en-GB" sz="1575" dirty="0">
              <a:solidFill>
                <a:prstClr val="black"/>
              </a:solidFill>
              <a:latin typeface="Calibri Light" panose="020F0302020204030204"/>
            </a:endParaRPr>
          </a:p>
        </p:txBody>
      </p:sp>
      <p:sp>
        <p:nvSpPr>
          <p:cNvPr id="20" name="TextBox 19"/>
          <p:cNvSpPr txBox="1"/>
          <p:nvPr/>
        </p:nvSpPr>
        <p:spPr>
          <a:xfrm>
            <a:off x="478428" y="1373026"/>
            <a:ext cx="4167003" cy="338554"/>
          </a:xfrm>
          <a:prstGeom prst="rect">
            <a:avLst/>
          </a:prstGeom>
          <a:noFill/>
        </p:spPr>
        <p:txBody>
          <a:bodyPr wrap="square" rtlCol="0">
            <a:spAutoFit/>
          </a:bodyPr>
          <a:lstStyle/>
          <a:p>
            <a:r>
              <a:rPr lang="en-GB" sz="1600" dirty="0" smtClean="0"/>
              <a:t>Recommended by </a:t>
            </a:r>
            <a:r>
              <a:rPr lang="en-GB" sz="1600" b="1" dirty="0" smtClean="0">
                <a:solidFill>
                  <a:srgbClr val="099EC5"/>
                </a:solidFill>
              </a:rPr>
              <a:t>Ms Gilmour, </a:t>
            </a:r>
            <a:r>
              <a:rPr lang="en-GB" sz="1600" b="1" dirty="0" err="1" smtClean="0">
                <a:solidFill>
                  <a:srgbClr val="099EC5"/>
                </a:solidFill>
              </a:rPr>
              <a:t>Largs</a:t>
            </a:r>
            <a:r>
              <a:rPr lang="en-GB" sz="1600" b="1" dirty="0" smtClean="0">
                <a:solidFill>
                  <a:srgbClr val="099EC5"/>
                </a:solidFill>
              </a:rPr>
              <a:t> Academy</a:t>
            </a:r>
            <a:endParaRPr lang="en-GB" sz="1600" b="1" dirty="0">
              <a:solidFill>
                <a:srgbClr val="099EC5"/>
              </a:solidFill>
            </a:endParaRPr>
          </a:p>
        </p:txBody>
      </p:sp>
      <p:sp>
        <p:nvSpPr>
          <p:cNvPr id="22" name="Title 4"/>
          <p:cNvSpPr txBox="1">
            <a:spLocks/>
          </p:cNvSpPr>
          <p:nvPr/>
        </p:nvSpPr>
        <p:spPr>
          <a:xfrm>
            <a:off x="384389" y="3522742"/>
            <a:ext cx="3793530" cy="85440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099EC5"/>
                </a:solidFill>
                <a:latin typeface="Calibri Light" panose="020F0302020204030204"/>
              </a:rPr>
              <a:t>Additional notes: </a:t>
            </a:r>
          </a:p>
          <a:p>
            <a:pPr algn="l" defTabSz="685783"/>
            <a:endParaRPr lang="en-GB" sz="394" b="1" dirty="0">
              <a:solidFill>
                <a:srgbClr val="313B4B"/>
              </a:solidFill>
              <a:latin typeface="Calibri Light" panose="020F0302020204030204"/>
            </a:endParaRPr>
          </a:p>
          <a:p>
            <a:pPr algn="l" defTabSz="685783"/>
            <a:endParaRPr lang="en-GB" sz="675" dirty="0">
              <a:solidFill>
                <a:prstClr val="black"/>
              </a:solidFill>
              <a:latin typeface="Calibri Light" panose="020F0302020204030204"/>
            </a:endParaRPr>
          </a:p>
          <a:p>
            <a:pPr marL="257175" indent="-257175" algn="l" defTabSz="685783">
              <a:buFont typeface="Arial" panose="020B0604020202020204" pitchFamily="34" charset="0"/>
              <a:buChar char="•"/>
            </a:pPr>
            <a:r>
              <a:rPr lang="en-GB" sz="1575" dirty="0" smtClean="0">
                <a:solidFill>
                  <a:prstClr val="black"/>
                </a:solidFill>
                <a:latin typeface="Calibri Light" panose="020F0302020204030204"/>
              </a:rPr>
              <a:t>If you enjoy this book, check out the others in the series!</a:t>
            </a:r>
            <a:endParaRPr lang="en-GB" sz="1575" dirty="0">
              <a:solidFill>
                <a:prstClr val="black"/>
              </a:solidFill>
              <a:latin typeface="Calibri Light" panose="020F0302020204030204"/>
            </a:endParaRPr>
          </a:p>
        </p:txBody>
      </p:sp>
      <p:sp>
        <p:nvSpPr>
          <p:cNvPr id="23" name="Title 4"/>
          <p:cNvSpPr txBox="1">
            <a:spLocks/>
          </p:cNvSpPr>
          <p:nvPr/>
        </p:nvSpPr>
        <p:spPr>
          <a:xfrm>
            <a:off x="179228" y="7694179"/>
            <a:ext cx="3803264" cy="112877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099EC5"/>
                </a:solidFill>
                <a:latin typeface="Calibri Light" panose="020F0302020204030204"/>
              </a:rPr>
              <a:t>For more books like this:</a:t>
            </a:r>
          </a:p>
          <a:p>
            <a:pPr algn="l" defTabSz="685783"/>
            <a:endParaRPr lang="en-GB" sz="800" dirty="0">
              <a:solidFill>
                <a:prstClr val="black"/>
              </a:solidFill>
              <a:latin typeface="Calibri Light" panose="020F0302020204030204"/>
            </a:endParaRPr>
          </a:p>
          <a:p>
            <a:pPr algn="l" defTabSz="685783"/>
            <a:r>
              <a:rPr lang="en-GB" sz="1350" dirty="0">
                <a:solidFill>
                  <a:prstClr val="black"/>
                </a:solidFill>
                <a:latin typeface="Calibri Light" panose="020F0302020204030204"/>
              </a:rPr>
              <a:t>check the </a:t>
            </a:r>
            <a:r>
              <a:rPr lang="en-GB" sz="1200" b="1" i="1" dirty="0">
                <a:solidFill>
                  <a:srgbClr val="099EC5"/>
                </a:solidFill>
                <a:latin typeface="Calibri Light" panose="020F0302020204030204"/>
              </a:rPr>
              <a:t>What to Read next </a:t>
            </a:r>
            <a:r>
              <a:rPr lang="en-GB" sz="1350" dirty="0">
                <a:solidFill>
                  <a:prstClr val="black"/>
                </a:solidFill>
                <a:latin typeface="Calibri Light" panose="020F0302020204030204"/>
              </a:rPr>
              <a:t>page of the Library</a:t>
            </a:r>
          </a:p>
          <a:p>
            <a:pPr algn="l" defTabSz="685783"/>
            <a:r>
              <a:rPr lang="en-GB" sz="1350" dirty="0">
                <a:solidFill>
                  <a:prstClr val="black"/>
                </a:solidFill>
                <a:latin typeface="Calibri Light" panose="020F0302020204030204"/>
              </a:rPr>
              <a:t> website: </a:t>
            </a:r>
            <a:r>
              <a:rPr lang="en-GB" sz="1350" dirty="0">
                <a:solidFill>
                  <a:prstClr val="black"/>
                </a:solidFill>
                <a:latin typeface="Calibri Light" panose="020F0302020204030204"/>
                <a:hlinkClick r:id="rId4"/>
              </a:rPr>
              <a:t>https://tinyurl.com/1c7c4jub</a:t>
            </a:r>
            <a:r>
              <a:rPr lang="en-GB" sz="1350" dirty="0">
                <a:solidFill>
                  <a:prstClr val="black"/>
                </a:solidFill>
                <a:latin typeface="Calibri Light" panose="020F0302020204030204"/>
              </a:rPr>
              <a:t> and </a:t>
            </a:r>
          </a:p>
          <a:p>
            <a:pPr algn="l" defTabSz="685783"/>
            <a:r>
              <a:rPr lang="en-GB" sz="1350" dirty="0">
                <a:solidFill>
                  <a:prstClr val="black"/>
                </a:solidFill>
                <a:latin typeface="Calibri Light" panose="020F0302020204030204"/>
              </a:rPr>
              <a:t>the</a:t>
            </a:r>
            <a:r>
              <a:rPr lang="en-GB" sz="1350" dirty="0">
                <a:solidFill>
                  <a:srgbClr val="DBCCB7"/>
                </a:solidFill>
                <a:latin typeface="Calibri Light" panose="020F0302020204030204"/>
              </a:rPr>
              <a:t> </a:t>
            </a:r>
            <a:r>
              <a:rPr lang="en-GB" sz="1350" b="1" dirty="0" smtClean="0">
                <a:solidFill>
                  <a:srgbClr val="099EC5"/>
                </a:solidFill>
                <a:latin typeface="Calibri Light" panose="020F0302020204030204"/>
              </a:rPr>
              <a:t>Funny Stories </a:t>
            </a:r>
            <a:r>
              <a:rPr lang="en-GB" sz="1350" dirty="0" smtClean="0">
                <a:solidFill>
                  <a:prstClr val="black"/>
                </a:solidFill>
                <a:latin typeface="Calibri Light" panose="020F0302020204030204"/>
              </a:rPr>
              <a:t>section </a:t>
            </a:r>
            <a:r>
              <a:rPr lang="en-GB" sz="1350" dirty="0">
                <a:solidFill>
                  <a:prstClr val="black"/>
                </a:solidFill>
                <a:latin typeface="Calibri Light" panose="020F0302020204030204"/>
              </a:rPr>
              <a:t>in the</a:t>
            </a:r>
          </a:p>
          <a:p>
            <a:pPr algn="l" defTabSz="685783"/>
            <a:r>
              <a:rPr lang="en-GB" sz="1350" dirty="0">
                <a:solidFill>
                  <a:prstClr val="black"/>
                </a:solidFill>
                <a:latin typeface="Calibri Light" panose="020F0302020204030204"/>
              </a:rPr>
              <a:t> Campus Library</a:t>
            </a:r>
          </a:p>
        </p:txBody>
      </p:sp>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72890">
            <a:off x="3512078" y="5212690"/>
            <a:ext cx="3196954" cy="1798287"/>
          </a:xfrm>
          <a:prstGeom prst="rect">
            <a:avLst/>
          </a:prstGeom>
        </p:spPr>
      </p:pic>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87157">
            <a:off x="3259094" y="6675701"/>
            <a:ext cx="3120588" cy="1755331"/>
          </a:xfrm>
          <a:prstGeom prst="rect">
            <a:avLst/>
          </a:prstGeom>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303573">
            <a:off x="4625585" y="1614027"/>
            <a:ext cx="1599089" cy="2430616"/>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0640710">
            <a:off x="4626408" y="2359101"/>
            <a:ext cx="1507500" cy="2412000"/>
          </a:xfrm>
          <a:prstGeom prst="rect">
            <a:avLst/>
          </a:prstGeom>
        </p:spPr>
      </p:pic>
      <p:sp>
        <p:nvSpPr>
          <p:cNvPr id="18" name="Title 4"/>
          <p:cNvSpPr txBox="1">
            <a:spLocks/>
          </p:cNvSpPr>
          <p:nvPr/>
        </p:nvSpPr>
        <p:spPr>
          <a:xfrm>
            <a:off x="396204" y="2465981"/>
            <a:ext cx="5890847" cy="633636"/>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099EC5"/>
                </a:solidFill>
                <a:latin typeface="Calibri Light" panose="020F0302020204030204"/>
              </a:rPr>
              <a:t>Who would enjoy this story?</a:t>
            </a:r>
          </a:p>
          <a:p>
            <a:pPr algn="l" defTabSz="685783"/>
            <a:endParaRPr lang="en-GB" sz="1400" b="1" dirty="0">
              <a:solidFill>
                <a:prstClr val="black"/>
              </a:solidFill>
              <a:latin typeface="Calibri Light" panose="020F0302020204030204"/>
            </a:endParaRPr>
          </a:p>
          <a:p>
            <a:pPr algn="l" defTabSz="685783"/>
            <a:r>
              <a:rPr lang="en-GB" sz="1400" dirty="0" smtClean="0">
                <a:solidFill>
                  <a:prstClr val="black"/>
                </a:solidFill>
                <a:latin typeface="Calibri Light" panose="020F0302020204030204"/>
              </a:rPr>
              <a:t>Aimed at upper primary/lower secondary pupils</a:t>
            </a:r>
            <a:endParaRPr lang="en-GB" sz="1400" b="1" dirty="0">
              <a:solidFill>
                <a:srgbClr val="313B4B"/>
              </a:solidFill>
              <a:latin typeface="Calibri Light" panose="020F0302020204030204"/>
            </a:endParaRPr>
          </a:p>
        </p:txBody>
      </p:sp>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7170" y="5197594"/>
            <a:ext cx="1497978" cy="2412000"/>
          </a:xfrm>
          <a:prstGeom prst="rect">
            <a:avLst/>
          </a:prstGeom>
        </p:spPr>
      </p:pic>
    </p:spTree>
    <p:extLst>
      <p:ext uri="{BB962C8B-B14F-4D97-AF65-F5344CB8AC3E}">
        <p14:creationId xmlns:p14="http://schemas.microsoft.com/office/powerpoint/2010/main" val="1500981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TotalTime>
  <Words>90</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dc:title>
  <dc:creator>Ms Newbury</dc:creator>
  <cp:lastModifiedBy>Ms Newbury</cp:lastModifiedBy>
  <cp:revision>24</cp:revision>
  <dcterms:created xsi:type="dcterms:W3CDTF">2021-02-11T07:52:37Z</dcterms:created>
  <dcterms:modified xsi:type="dcterms:W3CDTF">2021-02-23T10:34:34Z</dcterms:modified>
</cp:coreProperties>
</file>