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4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D2EEB-988B-4C30-909C-6428DFEAE9CA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327CA-62CE-4AE2-AE12-0198FF8F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18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288F2E4F-30E0-40F4-99B7-DF7AF94E11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08C060A-21C4-4FCC-BE46-36F5C1AE21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BA9CFE5E-EC23-4F45-A68E-7343387B41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A63AFD0-B68E-4442-8EE3-ECEA01C26FC7}" type="slidenum">
              <a:rPr lang="en-GB" altLang="en-US" b="0" smtClean="0">
                <a:latin typeface="Arial" panose="020B0604020202020204" pitchFamily="34" charset="0"/>
              </a:rPr>
              <a:pPr/>
              <a:t>1</a:t>
            </a:fld>
            <a:endParaRPr lang="en-GB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16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69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9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9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0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89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19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92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3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3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3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D6A9-596D-4ECF-B425-CB55BBE20C3F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3D9A2-2A6B-4124-8123-379D9B599F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8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5">
            <a:extLst>
              <a:ext uri="{FF2B5EF4-FFF2-40B4-BE49-F238E27FC236}">
                <a16:creationId xmlns:a16="http://schemas.microsoft.com/office/drawing/2014/main" id="{C94A95CA-C90A-4A47-8FE5-C23A9743B136}"/>
              </a:ext>
            </a:extLst>
          </p:cNvPr>
          <p:cNvGrpSpPr>
            <a:grpSpLocks/>
          </p:cNvGrpSpPr>
          <p:nvPr/>
        </p:nvGrpSpPr>
        <p:grpSpPr bwMode="auto">
          <a:xfrm>
            <a:off x="251618" y="332656"/>
            <a:ext cx="8712870" cy="6408711"/>
            <a:chOff x="-516" y="975"/>
            <a:chExt cx="5353" cy="3932"/>
          </a:xfrm>
        </p:grpSpPr>
        <p:sp>
          <p:nvSpPr>
            <p:cNvPr id="9" name="AutoShape 4">
              <a:extLst>
                <a:ext uri="{FF2B5EF4-FFF2-40B4-BE49-F238E27FC236}">
                  <a16:creationId xmlns:a16="http://schemas.microsoft.com/office/drawing/2014/main" id="{54692D33-8D93-4122-8B30-305BBB8AA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" y="975"/>
              <a:ext cx="1448" cy="174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sz="1350">
                <a:latin typeface="Calibri" panose="020F0502020204030204" pitchFamily="34" charset="0"/>
              </a:endParaRPr>
            </a:p>
          </p:txBody>
        </p:sp>
        <p:sp>
          <p:nvSpPr>
            <p:cNvPr id="10" name="AutoShape 7">
              <a:extLst>
                <a:ext uri="{FF2B5EF4-FFF2-40B4-BE49-F238E27FC236}">
                  <a16:creationId xmlns:a16="http://schemas.microsoft.com/office/drawing/2014/main" id="{F112FBF4-754B-4D62-9901-1C18337F0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" y="2993"/>
              <a:ext cx="1580" cy="36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sz="1350">
                <a:latin typeface="Calibri" panose="020F0502020204030204" pitchFamily="34" charset="0"/>
              </a:endParaRPr>
            </a:p>
          </p:txBody>
        </p:sp>
        <p:sp>
          <p:nvSpPr>
            <p:cNvPr id="11" name="AutoShape 8">
              <a:extLst>
                <a:ext uri="{FF2B5EF4-FFF2-40B4-BE49-F238E27FC236}">
                  <a16:creationId xmlns:a16="http://schemas.microsoft.com/office/drawing/2014/main" id="{E17AC3FA-8AC6-45F5-9919-0784065DD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" y="3488"/>
              <a:ext cx="1711" cy="13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sz="1350">
                <a:latin typeface="Calibri" panose="020F0502020204030204" pitchFamily="34" charset="0"/>
              </a:endParaRPr>
            </a:p>
          </p:txBody>
        </p:sp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1562A67C-8A43-4949-B2A3-D94B04F95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16" y="3424"/>
              <a:ext cx="1755" cy="148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sz="1350">
                <a:latin typeface="Calibri" panose="020F0502020204030204" pitchFamily="34" charset="0"/>
              </a:endParaRPr>
            </a:p>
          </p:txBody>
        </p:sp>
        <p:sp>
          <p:nvSpPr>
            <p:cNvPr id="13" name="AutoShape 10">
              <a:extLst>
                <a:ext uri="{FF2B5EF4-FFF2-40B4-BE49-F238E27FC236}">
                  <a16:creationId xmlns:a16="http://schemas.microsoft.com/office/drawing/2014/main" id="{9279AEBF-B5A3-481E-A190-C2C29699F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" y="2844"/>
              <a:ext cx="1491" cy="158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sz="1350">
                <a:latin typeface="Calibri" panose="020F0502020204030204" pitchFamily="34" charset="0"/>
              </a:endParaRPr>
            </a:p>
          </p:txBody>
        </p:sp>
        <p:sp>
          <p:nvSpPr>
            <p:cNvPr id="14" name="AutoShape 11">
              <a:extLst>
                <a:ext uri="{FF2B5EF4-FFF2-40B4-BE49-F238E27FC236}">
                  <a16:creationId xmlns:a16="http://schemas.microsoft.com/office/drawing/2014/main" id="{43F8C1BD-7487-40E1-BF3A-84A0D4EC4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16" y="1625"/>
              <a:ext cx="1624" cy="159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sz="1350">
                <a:latin typeface="Calibri" panose="020F0502020204030204" pitchFamily="34" charset="0"/>
              </a:endParaRPr>
            </a:p>
          </p:txBody>
        </p:sp>
        <p:sp>
          <p:nvSpPr>
            <p:cNvPr id="15" name="AutoShape 12">
              <a:extLst>
                <a:ext uri="{FF2B5EF4-FFF2-40B4-BE49-F238E27FC236}">
                  <a16:creationId xmlns:a16="http://schemas.microsoft.com/office/drawing/2014/main" id="{0A4F9A78-089B-478D-8855-D3A252B6D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4" y="1115"/>
              <a:ext cx="1578" cy="17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GB" altLang="en-US" sz="1350">
                <a:latin typeface="Calibri" panose="020F0502020204030204" pitchFamily="34" charset="0"/>
              </a:endParaRPr>
            </a:p>
          </p:txBody>
        </p:sp>
        <p:sp>
          <p:nvSpPr>
            <p:cNvPr id="7180" name="Line 13">
              <a:extLst>
                <a:ext uri="{FF2B5EF4-FFF2-40B4-BE49-F238E27FC236}">
                  <a16:creationId xmlns:a16="http://schemas.microsoft.com/office/drawing/2014/main" id="{8DC31ECC-6DBB-40F7-912F-757ECE2EE9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3" y="2746"/>
              <a:ext cx="175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Line 14">
              <a:extLst>
                <a:ext uri="{FF2B5EF4-FFF2-40B4-BE49-F238E27FC236}">
                  <a16:creationId xmlns:a16="http://schemas.microsoft.com/office/drawing/2014/main" id="{21A4316D-407B-4505-AB57-E87002CDDE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7" y="2845"/>
              <a:ext cx="0" cy="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Line 15">
              <a:extLst>
                <a:ext uri="{FF2B5EF4-FFF2-40B4-BE49-F238E27FC236}">
                  <a16:creationId xmlns:a16="http://schemas.microsoft.com/office/drawing/2014/main" id="{CB93AC23-68F4-45EC-8DC3-284E984C98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48" y="2941"/>
              <a:ext cx="443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Line 16">
              <a:extLst>
                <a:ext uri="{FF2B5EF4-FFF2-40B4-BE49-F238E27FC236}">
                  <a16:creationId xmlns:a16="http://schemas.microsoft.com/office/drawing/2014/main" id="{ABFB3DCA-FFA8-4CFD-85B0-C504B8065A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1" y="3340"/>
              <a:ext cx="175" cy="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 Box 17">
              <a:extLst>
                <a:ext uri="{FF2B5EF4-FFF2-40B4-BE49-F238E27FC236}">
                  <a16:creationId xmlns:a16="http://schemas.microsoft.com/office/drawing/2014/main" id="{481E2F3F-31C6-4B57-838F-7FF5B01D1E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1" y="3035"/>
              <a:ext cx="151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GB" altLang="en-US" sz="750"/>
                <a:t>Topic for Investigation:</a:t>
              </a:r>
            </a:p>
          </p:txBody>
        </p:sp>
        <p:sp>
          <p:nvSpPr>
            <p:cNvPr id="7185" name="Line 23">
              <a:extLst>
                <a:ext uri="{FF2B5EF4-FFF2-40B4-BE49-F238E27FC236}">
                  <a16:creationId xmlns:a16="http://schemas.microsoft.com/office/drawing/2014/main" id="{AA809B7F-E544-407F-9DFD-1283718F44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9" y="3191"/>
              <a:ext cx="482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Line 25">
              <a:extLst>
                <a:ext uri="{FF2B5EF4-FFF2-40B4-BE49-F238E27FC236}">
                  <a16:creationId xmlns:a16="http://schemas.microsoft.com/office/drawing/2014/main" id="{B2C5371F-FC4A-43AF-A502-9B43610D76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9" y="3389"/>
              <a:ext cx="0" cy="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 Box 28">
              <a:extLst>
                <a:ext uri="{FF2B5EF4-FFF2-40B4-BE49-F238E27FC236}">
                  <a16:creationId xmlns:a16="http://schemas.microsoft.com/office/drawing/2014/main" id="{4A40D170-4619-4F98-8183-4673DDD53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08" y="1711"/>
              <a:ext cx="118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GB" altLang="en-US" sz="750" dirty="0"/>
                <a:t>Subtopic One:</a:t>
              </a:r>
            </a:p>
          </p:txBody>
        </p:sp>
        <p:sp>
          <p:nvSpPr>
            <p:cNvPr id="24" name="Text Box 29">
              <a:extLst>
                <a:ext uri="{FF2B5EF4-FFF2-40B4-BE49-F238E27FC236}">
                  <a16:creationId xmlns:a16="http://schemas.microsoft.com/office/drawing/2014/main" id="{4D40AA31-0826-4CAC-AA4F-479D122B36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2" y="1145"/>
              <a:ext cx="1088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GB" altLang="en-US" sz="750" dirty="0"/>
                <a:t>Subtopic Two: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endParaRPr lang="en-GB" altLang="en-US" sz="750" dirty="0"/>
            </a:p>
          </p:txBody>
        </p:sp>
        <p:sp>
          <p:nvSpPr>
            <p:cNvPr id="25" name="Text Box 30">
              <a:extLst>
                <a:ext uri="{FF2B5EF4-FFF2-40B4-BE49-F238E27FC236}">
                  <a16:creationId xmlns:a16="http://schemas.microsoft.com/office/drawing/2014/main" id="{C32135E7-2912-4F84-A4B0-78D19CD6C7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1" y="1054"/>
              <a:ext cx="1091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GB" altLang="en-US" sz="750" dirty="0"/>
                <a:t>Subtopic Three: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endParaRPr lang="en-GB" altLang="en-US" sz="750" dirty="0"/>
            </a:p>
          </p:txBody>
        </p:sp>
        <p:sp>
          <p:nvSpPr>
            <p:cNvPr id="26" name="Text Box 31">
              <a:extLst>
                <a:ext uri="{FF2B5EF4-FFF2-40B4-BE49-F238E27FC236}">
                  <a16:creationId xmlns:a16="http://schemas.microsoft.com/office/drawing/2014/main" id="{A54D9FC1-FF32-4D72-BEDD-944A1672C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90" y="3503"/>
              <a:ext cx="108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GB" altLang="en-US" sz="750" dirty="0"/>
                <a:t>Subtopic Six: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endParaRPr lang="en-GB" altLang="en-US" sz="750" dirty="0"/>
            </a:p>
          </p:txBody>
        </p:sp>
        <p:sp>
          <p:nvSpPr>
            <p:cNvPr id="27" name="Text Box 33">
              <a:extLst>
                <a:ext uri="{FF2B5EF4-FFF2-40B4-BE49-F238E27FC236}">
                  <a16:creationId xmlns:a16="http://schemas.microsoft.com/office/drawing/2014/main" id="{895A843C-9568-45C7-A639-FDBB5FBBB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4" y="3549"/>
              <a:ext cx="1088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GB" altLang="en-US" sz="750" dirty="0"/>
                <a:t>Subtopic Five: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endParaRPr lang="en-GB" altLang="en-US" sz="750" dirty="0"/>
            </a:p>
          </p:txBody>
        </p:sp>
        <p:sp>
          <p:nvSpPr>
            <p:cNvPr id="28" name="Text Box 34">
              <a:extLst>
                <a:ext uri="{FF2B5EF4-FFF2-40B4-BE49-F238E27FC236}">
                  <a16:creationId xmlns:a16="http://schemas.microsoft.com/office/drawing/2014/main" id="{CCE626BB-B41E-432C-93BA-401582C66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2" y="2960"/>
              <a:ext cx="108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GB" altLang="en-US" sz="750" dirty="0"/>
                <a:t>Subtopic Four: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  <a:defRPr/>
              </a:pPr>
              <a:endParaRPr lang="en-GB" altLang="en-US" sz="750" dirty="0"/>
            </a:p>
          </p:txBody>
        </p:sp>
      </p:grpSp>
      <p:pic>
        <p:nvPicPr>
          <p:cNvPr id="7171" name="Picture 2" descr="A picture containing object, text&#10;&#10;Description generated with very high confidence">
            <a:extLst>
              <a:ext uri="{FF2B5EF4-FFF2-40B4-BE49-F238E27FC236}">
                <a16:creationId xmlns:a16="http://schemas.microsoft.com/office/drawing/2014/main" id="{5AEE0958-DDA0-4BFA-8336-C25E2E2BD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6376">
            <a:off x="106084" y="5530"/>
            <a:ext cx="1465262" cy="140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A picture containing picture frame, object, gallery&#10;&#10;Description generated with high confidence">
            <a:extLst>
              <a:ext uri="{FF2B5EF4-FFF2-40B4-BE49-F238E27FC236}">
                <a16:creationId xmlns:a16="http://schemas.microsoft.com/office/drawing/2014/main" id="{5C3B9CD7-39D4-48BA-ADA9-BE1894D21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205" y="15742"/>
            <a:ext cx="1133475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627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Newbury</dc:creator>
  <cp:lastModifiedBy>Ms Newbury</cp:lastModifiedBy>
  <cp:revision>1</cp:revision>
  <dcterms:created xsi:type="dcterms:W3CDTF">2018-07-02T20:40:29Z</dcterms:created>
  <dcterms:modified xsi:type="dcterms:W3CDTF">2018-07-02T20:41:35Z</dcterms:modified>
</cp:coreProperties>
</file>