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8" d="100"/>
          <a:sy n="98"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2A8689-4236-4DE2-BDCF-AF73D2389B5D}"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44446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A8689-4236-4DE2-BDCF-AF73D2389B5D}"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295368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A8689-4236-4DE2-BDCF-AF73D2389B5D}"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179684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A8689-4236-4DE2-BDCF-AF73D2389B5D}"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340644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2A8689-4236-4DE2-BDCF-AF73D2389B5D}"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217905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2A8689-4236-4DE2-BDCF-AF73D2389B5D}"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2771044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2A8689-4236-4DE2-BDCF-AF73D2389B5D}" type="datetimeFigureOut">
              <a:rPr lang="en-GB" smtClean="0"/>
              <a:t>06/12/2018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347099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2A8689-4236-4DE2-BDCF-AF73D2389B5D}" type="datetimeFigureOut">
              <a:rPr lang="en-GB" smtClean="0"/>
              <a:t>06/12/2018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150595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A8689-4236-4DE2-BDCF-AF73D2389B5D}" type="datetimeFigureOut">
              <a:rPr lang="en-GB" smtClean="0"/>
              <a:t>06/12/2018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353536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82A8689-4236-4DE2-BDCF-AF73D2389B5D}"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271647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82A8689-4236-4DE2-BDCF-AF73D2389B5D}"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3F5DC-1D97-4C34-8953-F725C029A017}" type="slidenum">
              <a:rPr lang="en-GB" smtClean="0"/>
              <a:t>‹#›</a:t>
            </a:fld>
            <a:endParaRPr lang="en-GB"/>
          </a:p>
        </p:txBody>
      </p:sp>
    </p:spTree>
    <p:extLst>
      <p:ext uri="{BB962C8B-B14F-4D97-AF65-F5344CB8AC3E}">
        <p14:creationId xmlns:p14="http://schemas.microsoft.com/office/powerpoint/2010/main" val="349946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82A8689-4236-4DE2-BDCF-AF73D2389B5D}" type="datetimeFigureOut">
              <a:rPr lang="en-GB" smtClean="0"/>
              <a:t>06/12/2018</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D83F5DC-1D97-4C34-8953-F725C029A017}" type="slidenum">
              <a:rPr lang="en-GB" smtClean="0"/>
              <a:t>‹#›</a:t>
            </a:fld>
            <a:endParaRPr lang="en-GB"/>
          </a:p>
        </p:txBody>
      </p:sp>
    </p:spTree>
    <p:extLst>
      <p:ext uri="{BB962C8B-B14F-4D97-AF65-F5344CB8AC3E}">
        <p14:creationId xmlns:p14="http://schemas.microsoft.com/office/powerpoint/2010/main" val="5912048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210" y="7405330"/>
            <a:ext cx="3078896" cy="1471970"/>
          </a:xfrm>
        </p:spPr>
        <p:txBody>
          <a:bodyPr>
            <a:noAutofit/>
          </a:bodyPr>
          <a:lstStyle/>
          <a:p>
            <a:pPr algn="l"/>
            <a:r>
              <a:rPr lang="en-GB" sz="1000" b="1" u="sng" dirty="0"/>
              <a:t>I. First Keyword</a:t>
            </a:r>
            <a:br>
              <a:rPr lang="en-GB" sz="1000" dirty="0"/>
            </a:br>
            <a:r>
              <a:rPr lang="en-GB" sz="1000" dirty="0"/>
              <a:t>   A. First piece of information</a:t>
            </a:r>
            <a:br>
              <a:rPr lang="en-GB" sz="1000" dirty="0"/>
            </a:br>
            <a:r>
              <a:rPr lang="en-GB" sz="1000" dirty="0"/>
              <a:t>	1. Note one</a:t>
            </a:r>
            <a:br>
              <a:rPr lang="en-GB" sz="1000" dirty="0"/>
            </a:br>
            <a:r>
              <a:rPr lang="en-GB" sz="1000" dirty="0"/>
              <a:t>	2. Note two</a:t>
            </a:r>
            <a:br>
              <a:rPr lang="en-GB" sz="1000" dirty="0"/>
            </a:br>
            <a:r>
              <a:rPr lang="en-GB" sz="1000" dirty="0"/>
              <a:t>	3. Note three</a:t>
            </a:r>
            <a:br>
              <a:rPr lang="en-GB" sz="1000" dirty="0"/>
            </a:br>
            <a:r>
              <a:rPr lang="en-GB" sz="1000" dirty="0"/>
              <a:t>   B. Second piece of information</a:t>
            </a:r>
            <a:br>
              <a:rPr lang="en-GB" sz="1000" dirty="0"/>
            </a:br>
            <a:r>
              <a:rPr lang="en-GB" sz="1000" dirty="0"/>
              <a:t>    	1. Note one</a:t>
            </a:r>
            <a:br>
              <a:rPr lang="en-GB" sz="1000" dirty="0"/>
            </a:br>
            <a:r>
              <a:rPr lang="en-GB" sz="1000" dirty="0"/>
              <a:t>	2. Note two</a:t>
            </a:r>
            <a:br>
              <a:rPr lang="en-GB" sz="1000" dirty="0"/>
            </a:br>
            <a:r>
              <a:rPr lang="en-GB" sz="1000" dirty="0"/>
              <a:t>    C. Third piece of information</a:t>
            </a:r>
            <a:br>
              <a:rPr lang="en-GB" sz="1000" dirty="0"/>
            </a:br>
            <a:r>
              <a:rPr lang="en-GB" sz="1000" dirty="0"/>
              <a:t>	 1. Note one</a:t>
            </a:r>
            <a:br>
              <a:rPr lang="en-GB" sz="1000" dirty="0"/>
            </a:br>
            <a:r>
              <a:rPr lang="en-GB" sz="1000" dirty="0"/>
              <a:t>	2. Note two</a:t>
            </a:r>
            <a:br>
              <a:rPr lang="en-GB" sz="1000" dirty="0"/>
            </a:br>
            <a:r>
              <a:rPr lang="en-GB" sz="1000" b="1" u="sng" dirty="0"/>
              <a:t> II. Second Keyword</a:t>
            </a:r>
            <a:br>
              <a:rPr lang="en-GB" sz="1000" b="1" u="sng" dirty="0"/>
            </a:br>
            <a:r>
              <a:rPr lang="en-GB" sz="1000" dirty="0"/>
              <a:t> A. First piece of information</a:t>
            </a:r>
            <a:br>
              <a:rPr lang="en-GB" sz="1000" dirty="0"/>
            </a:br>
            <a:r>
              <a:rPr lang="en-GB" sz="1000" dirty="0"/>
              <a:t>	1. Note one</a:t>
            </a:r>
            <a:br>
              <a:rPr lang="en-GB" sz="1000" dirty="0"/>
            </a:br>
            <a:r>
              <a:rPr lang="en-GB" sz="1000" dirty="0"/>
              <a:t>   B. Second piece of information</a:t>
            </a:r>
            <a:br>
              <a:rPr lang="en-GB" sz="1000" dirty="0"/>
            </a:br>
            <a:r>
              <a:rPr lang="en-GB" sz="1000" dirty="0"/>
              <a:t>    	1. Note one</a:t>
            </a:r>
            <a:br>
              <a:rPr lang="en-GB" sz="1000" dirty="0"/>
            </a:br>
            <a:r>
              <a:rPr lang="en-GB" sz="1000" dirty="0"/>
              <a:t>	2. Note two</a:t>
            </a:r>
            <a:br>
              <a:rPr lang="en-GB" sz="1000" dirty="0"/>
            </a:br>
            <a:r>
              <a:rPr lang="en-GB" sz="1000" dirty="0"/>
              <a:t>	3. Note three</a:t>
            </a:r>
            <a:br>
              <a:rPr lang="en-GB" sz="1000" dirty="0"/>
            </a:br>
            <a:r>
              <a:rPr lang="en-GB" sz="1000" dirty="0"/>
              <a:t>	4. Note four</a:t>
            </a:r>
            <a:br>
              <a:rPr lang="en-GB" sz="1000" dirty="0"/>
            </a:br>
            <a:r>
              <a:rPr lang="en-GB" sz="1000" dirty="0"/>
              <a:t>    C. Third piece of information</a:t>
            </a:r>
            <a:br>
              <a:rPr lang="en-GB" sz="1000" dirty="0"/>
            </a:br>
            <a:r>
              <a:rPr lang="en-GB" sz="1000" dirty="0"/>
              <a:t>	 1. Note one</a:t>
            </a:r>
            <a:br>
              <a:rPr lang="en-GB" sz="1000" dirty="0"/>
            </a:br>
            <a:r>
              <a:rPr lang="en-GB" sz="1000" dirty="0"/>
              <a:t>	 2. Note two</a:t>
            </a:r>
            <a:br>
              <a:rPr lang="en-GB" sz="1000" dirty="0"/>
            </a:br>
            <a:r>
              <a:rPr lang="en-GB" sz="1000" b="1" u="sng" dirty="0"/>
              <a:t> III. Third Keyword</a:t>
            </a:r>
            <a:br>
              <a:rPr lang="en-GB" sz="1000" b="1" u="sng" dirty="0"/>
            </a:br>
            <a:r>
              <a:rPr lang="en-GB" sz="1000" dirty="0"/>
              <a:t> A. First piece of information</a:t>
            </a:r>
            <a:br>
              <a:rPr lang="en-GB" sz="1000" dirty="0"/>
            </a:br>
            <a:r>
              <a:rPr lang="en-GB" sz="1000" dirty="0"/>
              <a:t>	1. Note one</a:t>
            </a:r>
            <a:br>
              <a:rPr lang="en-GB" sz="1000" dirty="0"/>
            </a:br>
            <a:r>
              <a:rPr lang="en-GB" sz="1000" dirty="0"/>
              <a:t>	 2. Note two</a:t>
            </a:r>
            <a:br>
              <a:rPr lang="en-GB" sz="1000" dirty="0"/>
            </a:br>
            <a:r>
              <a:rPr lang="en-GB" sz="1000" dirty="0"/>
              <a:t>   B. Second piece of information</a:t>
            </a:r>
            <a:br>
              <a:rPr lang="en-GB" sz="1000" dirty="0"/>
            </a:br>
            <a:r>
              <a:rPr lang="en-GB" sz="1000" dirty="0"/>
              <a:t>    	1. Note one</a:t>
            </a:r>
            <a:br>
              <a:rPr lang="en-GB" sz="1000" dirty="0"/>
            </a:br>
            <a:r>
              <a:rPr lang="en-GB" sz="1000" dirty="0"/>
              <a:t>	2. Note two</a:t>
            </a:r>
            <a:br>
              <a:rPr lang="en-GB" sz="1000" dirty="0"/>
            </a:br>
            <a:r>
              <a:rPr lang="en-GB" sz="1000" dirty="0"/>
              <a:t>	3. Note three</a:t>
            </a:r>
            <a:br>
              <a:rPr lang="en-GB" sz="1000" dirty="0"/>
            </a:br>
            <a:r>
              <a:rPr lang="en-GB" sz="1000" dirty="0"/>
              <a:t>	4. Note four</a:t>
            </a:r>
            <a:br>
              <a:rPr lang="en-GB" sz="1000" dirty="0"/>
            </a:br>
            <a:r>
              <a:rPr lang="en-GB" sz="1000" dirty="0"/>
              <a:t>    C. Third piece of information</a:t>
            </a:r>
            <a:br>
              <a:rPr lang="en-GB" sz="1000" dirty="0"/>
            </a:br>
            <a:r>
              <a:rPr lang="en-GB" sz="1000" dirty="0"/>
              <a:t>	 1. Note one</a:t>
            </a:r>
            <a:br>
              <a:rPr lang="en-GB" sz="1000" dirty="0"/>
            </a:br>
            <a:r>
              <a:rPr lang="en-GB" sz="1000" dirty="0"/>
              <a:t>	 2. Note two</a:t>
            </a:r>
            <a:br>
              <a:rPr lang="en-GB" sz="1000" dirty="0"/>
            </a:br>
            <a:r>
              <a:rPr lang="en-GB" sz="1000" dirty="0"/>
              <a:t>	 3. Note three</a:t>
            </a:r>
            <a:br>
              <a:rPr lang="en-GB" sz="1000" dirty="0"/>
            </a:br>
            <a:r>
              <a:rPr lang="en-GB" sz="1000" b="1" u="sng" dirty="0"/>
              <a:t> IV. Fourth Keyword</a:t>
            </a:r>
            <a:br>
              <a:rPr lang="en-GB" sz="1000" b="1" u="sng" dirty="0"/>
            </a:br>
            <a:r>
              <a:rPr lang="en-GB" sz="1000" dirty="0"/>
              <a:t> A. First piece of information</a:t>
            </a:r>
            <a:br>
              <a:rPr lang="en-GB" sz="1000" dirty="0"/>
            </a:br>
            <a:r>
              <a:rPr lang="en-GB" sz="1000" dirty="0"/>
              <a:t>	1. Note one</a:t>
            </a:r>
            <a:br>
              <a:rPr lang="en-GB" sz="1000" dirty="0"/>
            </a:br>
            <a:r>
              <a:rPr lang="en-GB" sz="1000" dirty="0"/>
              <a:t>	 2. Note two</a:t>
            </a:r>
            <a:br>
              <a:rPr lang="en-GB" sz="1000" dirty="0"/>
            </a:br>
            <a:r>
              <a:rPr lang="en-GB" sz="1000" dirty="0"/>
              <a:t>	     </a:t>
            </a:r>
            <a:r>
              <a:rPr lang="en-GB" sz="1000" dirty="0" err="1"/>
              <a:t>i</a:t>
            </a:r>
            <a:r>
              <a:rPr lang="en-GB" sz="1000" dirty="0"/>
              <a:t>. example one</a:t>
            </a:r>
            <a:br>
              <a:rPr lang="en-GB" sz="1000" dirty="0"/>
            </a:br>
            <a:r>
              <a:rPr lang="en-GB" sz="1000" dirty="0"/>
              <a:t>	    ii. Example two</a:t>
            </a:r>
            <a:br>
              <a:rPr lang="en-GB" sz="1000" dirty="0"/>
            </a:br>
            <a:r>
              <a:rPr lang="en-GB" sz="1000" dirty="0"/>
              <a:t>   B. Second piece of information</a:t>
            </a:r>
            <a:br>
              <a:rPr lang="en-GB" sz="1000" dirty="0"/>
            </a:br>
            <a:r>
              <a:rPr lang="en-GB" sz="1000" dirty="0"/>
              <a:t>    	1. Note one</a:t>
            </a:r>
            <a:br>
              <a:rPr lang="en-GB" sz="1000" dirty="0"/>
            </a:br>
            <a:r>
              <a:rPr lang="en-GB" sz="1000" dirty="0"/>
              <a:t>	2. Note two</a:t>
            </a:r>
            <a:br>
              <a:rPr lang="en-GB" sz="1000" dirty="0"/>
            </a:br>
            <a:r>
              <a:rPr lang="en-GB" sz="1000" dirty="0"/>
              <a:t>    C. Third piece of information</a:t>
            </a:r>
            <a:br>
              <a:rPr lang="en-GB" sz="1000" dirty="0"/>
            </a:br>
            <a:r>
              <a:rPr lang="en-GB" sz="1000" dirty="0"/>
              <a:t>	 1. Note one</a:t>
            </a:r>
            <a:br>
              <a:rPr lang="en-GB" sz="1000" dirty="0"/>
            </a:br>
            <a:r>
              <a:rPr lang="en-GB" sz="1000" dirty="0"/>
              <a:t>	 2. Note two</a:t>
            </a:r>
            <a:br>
              <a:rPr lang="en-GB" sz="1000" dirty="0"/>
            </a:br>
            <a:r>
              <a:rPr lang="en-GB" sz="1000" dirty="0"/>
              <a:t>	 3. Note three</a:t>
            </a:r>
            <a:br>
              <a:rPr lang="en-GB" sz="1000" dirty="0"/>
            </a:br>
            <a:r>
              <a:rPr lang="en-GB" sz="1000" b="1" u="sng" dirty="0"/>
              <a:t>V. Fifth Keyword</a:t>
            </a:r>
            <a:br>
              <a:rPr lang="en-GB" sz="1000" b="1" u="sng" dirty="0"/>
            </a:br>
            <a:r>
              <a:rPr lang="en-GB" sz="1000" dirty="0"/>
              <a:t> A. First piece of information</a:t>
            </a:r>
            <a:br>
              <a:rPr lang="en-GB" sz="1000" dirty="0"/>
            </a:br>
            <a:r>
              <a:rPr lang="en-GB" sz="1000" dirty="0"/>
              <a:t>	1. Note one</a:t>
            </a:r>
            <a:br>
              <a:rPr lang="en-GB" sz="1000" dirty="0"/>
            </a:br>
            <a:r>
              <a:rPr lang="en-GB" sz="1000" dirty="0"/>
              <a:t>	 2. Note two</a:t>
            </a:r>
            <a:br>
              <a:rPr lang="en-GB" sz="1000" dirty="0"/>
            </a:br>
            <a:r>
              <a:rPr lang="en-GB" sz="1000" dirty="0"/>
              <a:t>	     </a:t>
            </a:r>
            <a:r>
              <a:rPr lang="en-GB" sz="1000" dirty="0" err="1"/>
              <a:t>i</a:t>
            </a:r>
            <a:r>
              <a:rPr lang="en-GB" sz="1000" dirty="0"/>
              <a:t>. example one</a:t>
            </a:r>
            <a:br>
              <a:rPr lang="en-GB" sz="1000" dirty="0"/>
            </a:br>
            <a:r>
              <a:rPr lang="en-GB" sz="1000" dirty="0"/>
              <a:t>	    ii. Example two</a:t>
            </a:r>
            <a:br>
              <a:rPr lang="en-GB" sz="1000" dirty="0"/>
            </a:br>
            <a:r>
              <a:rPr lang="en-GB" sz="1000" dirty="0"/>
              <a:t>   B. Second piece of information</a:t>
            </a:r>
            <a:br>
              <a:rPr lang="en-GB" sz="1000" dirty="0"/>
            </a:br>
            <a:r>
              <a:rPr lang="en-GB" sz="1000" dirty="0"/>
              <a:t>    	1. Note one</a:t>
            </a:r>
            <a:br>
              <a:rPr lang="en-GB" sz="1000" dirty="0"/>
            </a:br>
            <a:r>
              <a:rPr lang="en-GB" sz="1000" dirty="0"/>
              <a:t>	2. Note two</a:t>
            </a:r>
            <a:br>
              <a:rPr lang="en-GB" sz="1000" dirty="0"/>
            </a:br>
            <a:r>
              <a:rPr lang="en-GB" sz="1000" dirty="0"/>
              <a:t>	3. Note three</a:t>
            </a:r>
            <a:br>
              <a:rPr lang="en-GB" sz="1000" dirty="0"/>
            </a:br>
            <a:r>
              <a:rPr lang="en-GB" sz="1000" dirty="0"/>
              <a:t>    C. Third piece of information</a:t>
            </a:r>
            <a:br>
              <a:rPr lang="en-GB" sz="1000" dirty="0"/>
            </a:br>
            <a:r>
              <a:rPr lang="en-GB" sz="1000" dirty="0"/>
              <a:t>	 1. Note one</a:t>
            </a:r>
            <a:br>
              <a:rPr lang="en-GB" sz="1000" dirty="0"/>
            </a:br>
            <a:r>
              <a:rPr lang="en-GB" sz="1000" dirty="0"/>
              <a:t>	 2. Note two</a:t>
            </a:r>
            <a:br>
              <a:rPr lang="en-GB" sz="1000" dirty="0"/>
            </a:br>
            <a:r>
              <a:rPr lang="en-GB" sz="1000" dirty="0"/>
              <a:t>	 3. Note three</a:t>
            </a:r>
            <a:endParaRPr lang="en-GB" sz="1100" dirty="0"/>
          </a:p>
        </p:txBody>
      </p:sp>
      <p:sp>
        <p:nvSpPr>
          <p:cNvPr id="3" name="Rectangle 2">
            <a:extLst>
              <a:ext uri="{FF2B5EF4-FFF2-40B4-BE49-F238E27FC236}">
                <a16:creationId xmlns:a16="http://schemas.microsoft.com/office/drawing/2014/main" id="{3C94C5C2-B6E7-405A-8D37-210DF2CD0626}"/>
              </a:ext>
            </a:extLst>
          </p:cNvPr>
          <p:cNvSpPr/>
          <p:nvPr/>
        </p:nvSpPr>
        <p:spPr>
          <a:xfrm>
            <a:off x="376518" y="161364"/>
            <a:ext cx="6113929" cy="871593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40128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4</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 First Keyword    A. First piece of information  1. Note one  2. Note two  3. Note three    B. Second piece of information      1. Note one  2. Note two     C. Third piece of information   1. Note one  2. Note two  II. Second Keyword  A. First piece of information  1. Note one    B. Second piece of information      1. Note one  2. Note two  3. Note three  4. Note four     C. Third piece of information   1. Note one   2. Note two  III. Third Keyword  A. First piece of information  1. Note one   2. Note two    B. Second piece of information      1. Note one  2. Note two  3. Note three  4. Note four     C. Third piece of information   1. Note one   2. Note two   3. Note three  IV. Fourth Keyword  A. First piece of information  1. Note one   2. Note two       i. example one      ii. Example two    B. Second piece of information      1. Note one  2. Note two     C. Third piece of information   1. Note one   2. Note two   3. Note three V. Fifth Keyword  A. First piece of information  1. Note one   2. Note two       i. example one      ii. Example two    B. Second piece of information      1. Note one  2. Note two  3. Note three     C. Third piece of information   1. Note one   2. Note two   3. Note three</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Keyword First piece of information</dc:title>
  <dc:creator>Ms Newbury</dc:creator>
  <cp:lastModifiedBy>Ms Newbury</cp:lastModifiedBy>
  <cp:revision>5</cp:revision>
  <dcterms:created xsi:type="dcterms:W3CDTF">2018-12-05T15:08:27Z</dcterms:created>
  <dcterms:modified xsi:type="dcterms:W3CDTF">2018-12-06T20:58:13Z</dcterms:modified>
</cp:coreProperties>
</file>