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7FEB-0A8B-4B02-AB54-3C62F33A2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0E361-1B83-4836-9195-397BE71A2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47D4-A9B2-40EF-BFC7-46F31DC8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BDC1D-6934-4A11-95E3-501551BD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C0AF-E713-41FE-9BA1-9F78AA73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3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41A0-2007-4046-8A18-6B213D59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1F686-50FC-4AA2-A215-C8252326D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C30F7-6CBB-4B2D-8EF2-D0CD6CD9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5E1D1-93E9-4570-8F67-640D7818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2020D-F89C-4EC5-A844-ABF3C52B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ED36E-4A91-401C-9C01-46AD98E0A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BE9D6-6B68-4787-A572-3E5377B0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10D24-16F6-4877-A39C-879717C6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21FD2-2B49-45B3-916D-800B6C17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4AF55-0CA0-4E73-AB09-D579071B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2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2053-BE91-4C47-A586-64CE6AA9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ED809-E78E-4C46-B8C1-BC1CEF164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BD85C-B8DD-47AE-97AD-4ECAE065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BB365-7240-4022-A42C-195FBC83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5F6CF-A461-4444-B8C9-7909EA04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206C-EEA5-42B5-92A2-CB284F96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2E971-37CD-47FD-9DBC-2AB2C2EA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46E3-3591-435A-B0E6-238BB963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9970-6762-4E37-9D8F-8B12D32E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6B078-3FE3-4E5C-8D8D-EE005FF0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4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505B-A5A1-424D-BAF9-89EA5386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AE7D5-0B51-4062-B775-26734D249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85D85-C613-4777-8C3D-2A9C5BBFF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925D6-D6C8-4755-BC0A-9E5183C7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030FE-80A0-4F90-8422-7F41ADCD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3D34D-6E04-4D77-9D6B-76B95A54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5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4879-E8DD-4E8F-987D-ED6DF7FF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E7E16-D2AF-40EA-AE46-BD8341A17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4FF56-49A3-4401-9BC1-1B964D704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0B17F-B94C-4EB5-9410-5EFE127DB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D07AA-3931-4A56-B613-15F4188CD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FD6C7-F5BC-45F7-96E9-6DD35DCF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DED1F-1A00-458D-BADC-E57C9B0D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8A027-BC62-4E9A-8C39-792EFA9A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2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8DF1-D8D8-4E6E-B9D4-4DFE08CC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78E66-291F-4039-ADD2-96C37CD8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9C380-1553-4B73-9B3E-DBB7AF80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02D71-9284-4592-B911-228A87B5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DC100-E328-4E92-A369-52C28D68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729E2-E60C-4D09-AF28-6DF5C033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589D3-4701-41F6-AFD0-6D2E5F55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8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CF3A-94E1-4776-A154-E167EE7D9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32A0B-B681-43DA-86BB-0D658EFFE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F1F65-EEB9-45B1-A100-23A6FA6D4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D04F4-1120-46C7-9319-0AB8D12A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6B398-FFF1-4173-9A10-B3C76317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3CBB-3954-4E72-94E4-F57BA25A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8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E35E-3492-4641-8BFE-D9961668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BDD2F-C0EA-48AA-A576-EE70A14C2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C382D-610C-4556-8FEB-ADA33314D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300B3-DBD1-4B1F-B746-8F87A400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88CCE-6139-45A2-AAE8-758DA65E0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D4171-ADA5-4AC2-BB2B-39ED7CE0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2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302D0-1778-48FB-B274-32CC5022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90AED-7441-4B36-B666-13ED9A2C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5141-C52B-4523-A26E-4CD8AEC26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B293-11D4-494E-AFD9-2E5CDAD948B8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7F61-68B2-443A-B601-2352B829F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0D1FA-D8E3-4055-93BC-4C9BC4ACD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5328-001F-4FC8-8B4C-8D8F126F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755" y="282222"/>
            <a:ext cx="87827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Active note- making is: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reading</a:t>
            </a:r>
            <a:r>
              <a:rPr lang="en-GB" dirty="0"/>
              <a:t> over the text </a:t>
            </a:r>
            <a:r>
              <a:rPr lang="en-GB" b="1" dirty="0">
                <a:solidFill>
                  <a:srgbClr val="00B050"/>
                </a:solidFill>
              </a:rPr>
              <a:t>several times </a:t>
            </a:r>
            <a:r>
              <a:rPr lang="en-GB" dirty="0"/>
              <a:t>to fully understand what it's </a:t>
            </a:r>
            <a:r>
              <a:rPr lang="en-GB" dirty="0" err="1"/>
              <a:t>abour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analysing</a:t>
            </a:r>
            <a:r>
              <a:rPr lang="en-GB" dirty="0"/>
              <a:t> the information as you read - does it have the specific information you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identifying the </a:t>
            </a:r>
            <a:r>
              <a:rPr lang="en-GB" b="1" dirty="0">
                <a:solidFill>
                  <a:srgbClr val="00B050"/>
                </a:solidFill>
              </a:rPr>
              <a:t>most important </a:t>
            </a:r>
            <a:r>
              <a:rPr lang="en-GB" dirty="0"/>
              <a:t>parts and </a:t>
            </a:r>
            <a:r>
              <a:rPr lang="en-GB" b="1" dirty="0">
                <a:solidFill>
                  <a:srgbClr val="00B050"/>
                </a:solidFill>
              </a:rPr>
              <a:t>key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identifying any information that this text </a:t>
            </a:r>
            <a:r>
              <a:rPr lang="en-GB" b="1" dirty="0">
                <a:solidFill>
                  <a:srgbClr val="00B050"/>
                </a:solidFill>
              </a:rPr>
              <a:t>does not </a:t>
            </a:r>
            <a:r>
              <a:rPr lang="en-GB" dirty="0"/>
              <a:t>provide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asking questions </a:t>
            </a:r>
            <a:r>
              <a:rPr lang="en-GB" dirty="0"/>
              <a:t>about the information as you read: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making notes by </a:t>
            </a:r>
            <a:r>
              <a:rPr lang="en-GB" b="1" dirty="0">
                <a:solidFill>
                  <a:srgbClr val="00B050"/>
                </a:solidFill>
              </a:rPr>
              <a:t>summarising</a:t>
            </a:r>
            <a:r>
              <a:rPr lang="en-GB" dirty="0"/>
              <a:t> the information </a:t>
            </a:r>
            <a:r>
              <a:rPr lang="en-GB" b="1" dirty="0">
                <a:solidFill>
                  <a:srgbClr val="00B050"/>
                </a:solidFill>
              </a:rPr>
              <a:t>in your own words </a:t>
            </a:r>
            <a:r>
              <a:rPr lang="en-GB" dirty="0"/>
              <a:t>to show that you have understood it and can explain it in your own 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do I understand it?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does it make me think of additional questions?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reviewing</a:t>
            </a:r>
            <a:r>
              <a:rPr lang="en-GB" dirty="0"/>
              <a:t> your notes to make sure they </a:t>
            </a:r>
            <a:r>
              <a:rPr lang="en-GB" b="1" dirty="0">
                <a:solidFill>
                  <a:srgbClr val="00B050"/>
                </a:solidFill>
              </a:rPr>
              <a:t>make sense </a:t>
            </a:r>
            <a:r>
              <a:rPr lang="en-GB" dirty="0"/>
              <a:t>and that you'll be able to understand them when you go back to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considering </a:t>
            </a:r>
            <a:r>
              <a:rPr lang="en-GB" b="1" dirty="0">
                <a:solidFill>
                  <a:srgbClr val="00B050"/>
                </a:solidFill>
              </a:rPr>
              <a:t>working with a partner </a:t>
            </a:r>
            <a:r>
              <a:rPr lang="en-GB" dirty="0"/>
              <a:t>using only your notes to explain the topic to them</a:t>
            </a:r>
          </a:p>
        </p:txBody>
      </p:sp>
    </p:spTree>
    <p:extLst>
      <p:ext uri="{BB962C8B-B14F-4D97-AF65-F5344CB8AC3E}">
        <p14:creationId xmlns:p14="http://schemas.microsoft.com/office/powerpoint/2010/main" val="399495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Newbury</dc:creator>
  <cp:lastModifiedBy>Ms Newbury</cp:lastModifiedBy>
  <cp:revision>1</cp:revision>
  <dcterms:created xsi:type="dcterms:W3CDTF">2019-02-17T12:09:11Z</dcterms:created>
  <dcterms:modified xsi:type="dcterms:W3CDTF">2019-02-17T12:09:34Z</dcterms:modified>
</cp:coreProperties>
</file>