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93874-7AB6-4630-B61B-6895D940A89F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A03C0-418B-4E7B-9234-C5CB78A93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5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477785-9AFA-4ACC-BE42-86BB1EAF503B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26343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34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3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50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40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3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8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7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2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79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8CC3-78EB-4156-BACF-5E79F22ED14C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97667-831C-4926-BDA7-EE294EEDE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31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C19E1AE-B4B8-4BD6-BFA0-F4D1092668ED}"/>
              </a:ext>
            </a:extLst>
          </p:cNvPr>
          <p:cNvSpPr/>
          <p:nvPr/>
        </p:nvSpPr>
        <p:spPr>
          <a:xfrm>
            <a:off x="1908178" y="3"/>
            <a:ext cx="7235825" cy="1509713"/>
          </a:xfrm>
          <a:prstGeom prst="rect">
            <a:avLst/>
          </a:prstGeom>
          <a:solidFill>
            <a:srgbClr val="ECD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19E1AE-B4B8-4BD6-BFA0-F4D1092668ED}"/>
              </a:ext>
            </a:extLst>
          </p:cNvPr>
          <p:cNvSpPr/>
          <p:nvPr/>
        </p:nvSpPr>
        <p:spPr>
          <a:xfrm>
            <a:off x="1908177" y="1560514"/>
            <a:ext cx="7172325" cy="3829051"/>
          </a:xfrm>
          <a:prstGeom prst="rect">
            <a:avLst/>
          </a:prstGeom>
          <a:solidFill>
            <a:srgbClr val="ECDF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93BD3B-D10D-4C4F-A4FB-7C40C418A4A6}"/>
              </a:ext>
            </a:extLst>
          </p:cNvPr>
          <p:cNvSpPr txBox="1"/>
          <p:nvPr/>
        </p:nvSpPr>
        <p:spPr>
          <a:xfrm>
            <a:off x="2014538" y="1509714"/>
            <a:ext cx="7015163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nnn____________________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82A7CC65-0821-4200-8974-D8DD165B1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3" y="106366"/>
            <a:ext cx="331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your notes in the large section below: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0424F2-3469-41F7-9271-95C5F90E469B}"/>
              </a:ext>
            </a:extLst>
          </p:cNvPr>
          <p:cNvSpPr/>
          <p:nvPr/>
        </p:nvSpPr>
        <p:spPr>
          <a:xfrm>
            <a:off x="6354" y="3"/>
            <a:ext cx="1901825" cy="5383213"/>
          </a:xfrm>
          <a:prstGeom prst="rect">
            <a:avLst/>
          </a:prstGeom>
          <a:solidFill>
            <a:srgbClr val="F3EB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57153" y="130177"/>
            <a:ext cx="174307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>
                <a:latin typeface="Calibri" panose="020F0502020204030204" pitchFamily="34" charset="0"/>
                <a:cs typeface="Calibri" panose="020F0502020204030204" pitchFamily="34" charset="0"/>
              </a:rPr>
              <a:t>Sum up what you’ve learned here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100" b="1">
                <a:latin typeface="Calibri" panose="020F0502020204030204" pitchFamily="34" charset="0"/>
                <a:cs typeface="Calibri" panose="020F0502020204030204" pitchFamily="34" charset="0"/>
              </a:rPr>
              <a:t>(use bullet points)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AD272D-DC66-4DFE-895D-82BA292D6248}"/>
              </a:ext>
            </a:extLst>
          </p:cNvPr>
          <p:cNvSpPr/>
          <p:nvPr/>
        </p:nvSpPr>
        <p:spPr>
          <a:xfrm>
            <a:off x="1" y="5383216"/>
            <a:ext cx="9080500" cy="1449387"/>
          </a:xfrm>
          <a:prstGeom prst="rect">
            <a:avLst/>
          </a:prstGeom>
          <a:solidFill>
            <a:srgbClr val="F7F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1374775" y="5380040"/>
            <a:ext cx="6337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 b="1">
                <a:latin typeface="Calibri" panose="020F0502020204030204" pitchFamily="34" charset="0"/>
                <a:cs typeface="Calibri" panose="020F0502020204030204" pitchFamily="34" charset="0"/>
              </a:rPr>
              <a:t>Use this section to explain what you’ve learned in your ow words</a:t>
            </a:r>
          </a:p>
        </p:txBody>
      </p:sp>
      <p:sp>
        <p:nvSpPr>
          <p:cNvPr id="3080" name="TextBox 9">
            <a:extLst>
              <a:ext uri="{FF2B5EF4-FFF2-40B4-BE49-F238E27FC236}">
                <a16:creationId xmlns:a16="http://schemas.microsoft.com/office/drawing/2014/main" id="{F2A08CD7-B699-422B-AC08-274F8280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0890" y="179391"/>
            <a:ext cx="354647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4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name:</a:t>
            </a:r>
            <a:endParaRPr lang="en-GB" altLang="en-US" sz="1400" b="1" dirty="0">
              <a:solidFill>
                <a:schemeClr val="bg1">
                  <a:lumMod val="6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400" b="1" dirty="0">
                <a:solidFill>
                  <a:schemeClr val="bg1">
                    <a:lumMod val="65000"/>
                  </a:schemeClr>
                </a:solidFill>
                <a:latin typeface="+mj-lt"/>
                <a:cs typeface="Calibri" panose="020F0502020204030204" pitchFamily="34" charset="0"/>
              </a:rPr>
              <a:t>Date</a:t>
            </a:r>
            <a:r>
              <a:rPr lang="en-GB" altLang="en-US" sz="1600" b="1" dirty="0">
                <a:solidFill>
                  <a:schemeClr val="bg1">
                    <a:lumMod val="65000"/>
                  </a:schemeClr>
                </a:solidFill>
                <a:latin typeface="+mj-lt"/>
                <a:cs typeface="Calibri" panose="020F0502020204030204" pitchFamily="34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400" b="1" dirty="0">
                <a:solidFill>
                  <a:schemeClr val="bg1">
                    <a:lumMod val="65000"/>
                  </a:schemeClr>
                </a:solidFill>
                <a:latin typeface="+mj-lt"/>
                <a:cs typeface="Calibri" panose="020F0502020204030204" pitchFamily="34" charset="0"/>
              </a:rPr>
              <a:t>Topic researched</a:t>
            </a:r>
            <a:r>
              <a:rPr lang="en-GB" alt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Resource used</a:t>
            </a:r>
            <a:r>
              <a:rPr lang="en-GB" alt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14541" y="476250"/>
            <a:ext cx="38623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200">
                <a:solidFill>
                  <a:srgbClr val="A6A6A6"/>
                </a:solidFill>
              </a:rPr>
              <a:t>key ideas (main points in the text)</a:t>
            </a:r>
          </a:p>
          <a:p>
            <a:pPr>
              <a:spcBef>
                <a:spcPct val="0"/>
              </a:spcBef>
            </a:pPr>
            <a:r>
              <a:rPr lang="en-GB" altLang="en-US" sz="1200">
                <a:solidFill>
                  <a:srgbClr val="A6A6A6"/>
                </a:solidFill>
              </a:rPr>
              <a:t>Any important dates, people places mentioned</a:t>
            </a:r>
          </a:p>
          <a:p>
            <a:pPr>
              <a:spcBef>
                <a:spcPct val="0"/>
              </a:spcBef>
            </a:pPr>
            <a:r>
              <a:rPr lang="en-GB" altLang="en-US" sz="1200">
                <a:solidFill>
                  <a:srgbClr val="A6A6A6"/>
                </a:solidFill>
              </a:rPr>
              <a:t>Any information underlined, stressed, repeated</a:t>
            </a:r>
          </a:p>
          <a:p>
            <a:pPr>
              <a:spcBef>
                <a:spcPct val="0"/>
              </a:spcBef>
            </a:pPr>
            <a:r>
              <a:rPr lang="en-GB" altLang="en-US" sz="1200">
                <a:solidFill>
                  <a:srgbClr val="A6A6A6"/>
                </a:solidFill>
              </a:rPr>
              <a:t>Any statistical information, charts, graphs</a:t>
            </a:r>
          </a:p>
          <a:p>
            <a:pPr>
              <a:spcBef>
                <a:spcPct val="0"/>
              </a:spcBef>
            </a:pPr>
            <a:r>
              <a:rPr lang="en-GB" altLang="en-US" sz="1200">
                <a:solidFill>
                  <a:srgbClr val="A6A6A6"/>
                </a:solidFill>
              </a:rPr>
              <a:t>Diagrams and pictures</a:t>
            </a:r>
          </a:p>
        </p:txBody>
      </p:sp>
    </p:spTree>
    <p:extLst>
      <p:ext uri="{BB962C8B-B14F-4D97-AF65-F5344CB8AC3E}">
        <p14:creationId xmlns:p14="http://schemas.microsoft.com/office/powerpoint/2010/main" val="312528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/>
      <p:bldP spid="3079" grpId="0"/>
      <p:bldP spid="3080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Newbury</dc:creator>
  <cp:lastModifiedBy>Ms Newbury</cp:lastModifiedBy>
  <cp:revision>1</cp:revision>
  <dcterms:created xsi:type="dcterms:W3CDTF">2020-06-10T11:55:05Z</dcterms:created>
  <dcterms:modified xsi:type="dcterms:W3CDTF">2020-06-10T11:56:29Z</dcterms:modified>
</cp:coreProperties>
</file>