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52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03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75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3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0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63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9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71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34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72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82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EB137-9C34-4E6A-BBB4-6E6FD92BB5DC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A8133-4D7D-41A9-9546-B612302DA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92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9458" t="23558" r="50270" b="24519"/>
          <a:stretch/>
        </p:blipFill>
        <p:spPr>
          <a:xfrm>
            <a:off x="0" y="1"/>
            <a:ext cx="6858000" cy="925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43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Newbury</dc:creator>
  <cp:lastModifiedBy>Ms Newbury</cp:lastModifiedBy>
  <cp:revision>1</cp:revision>
  <dcterms:created xsi:type="dcterms:W3CDTF">2020-06-04T09:57:59Z</dcterms:created>
  <dcterms:modified xsi:type="dcterms:W3CDTF">2020-06-04T10:02:15Z</dcterms:modified>
</cp:coreProperties>
</file>