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11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27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16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6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35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6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59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0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0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1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69835"/>
              </p:ext>
            </p:extLst>
          </p:nvPr>
        </p:nvGraphicFramePr>
        <p:xfrm>
          <a:off x="291413" y="1028449"/>
          <a:ext cx="6379417" cy="78341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38626">
                  <a:extLst>
                    <a:ext uri="{9D8B030D-6E8A-4147-A177-3AD203B41FA5}">
                      <a16:colId xmlns:a16="http://schemas.microsoft.com/office/drawing/2014/main" val="3911947470"/>
                    </a:ext>
                  </a:extLst>
                </a:gridCol>
                <a:gridCol w="2840791">
                  <a:extLst>
                    <a:ext uri="{9D8B030D-6E8A-4147-A177-3AD203B41FA5}">
                      <a16:colId xmlns:a16="http://schemas.microsoft.com/office/drawing/2014/main" val="3320707552"/>
                    </a:ext>
                  </a:extLst>
                </a:gridCol>
              </a:tblGrid>
              <a:tr h="215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Book Review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tx1"/>
                          </a:solidFill>
                          <a:effectLst/>
                        </a:rPr>
                        <a:t>Your Name</a:t>
                      </a:r>
                      <a:endParaRPr lang="en-GB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513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Book Title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Your English Teacher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441079"/>
                  </a:ext>
                </a:extLst>
              </a:tr>
              <a:tr h="2426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Author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Illustrator (if any)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695988"/>
                  </a:ext>
                </a:extLst>
              </a:tr>
              <a:tr h="31382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Which words best describe the story?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Circle any that apply – or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add you own!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      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                                                                      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What sort of story is it?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Circle the best word or </a:t>
                      </a:r>
                      <a:r>
                        <a:rPr lang="en-GB" sz="1000" u="sng" dirty="0">
                          <a:solidFill>
                            <a:schemeClr val="tx1"/>
                          </a:solidFill>
                          <a:effectLst/>
                        </a:rPr>
                        <a:t>add your own.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</a:rPr>
                        <a:t>Adventure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effectLst/>
                        </a:rPr>
                        <a:t>Sport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</a:rPr>
                        <a:t>Fantasy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effectLst/>
                        </a:rPr>
                        <a:t>Horror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effectLst/>
                        </a:rPr>
                        <a:t>Real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 Life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effectLst/>
                        </a:rPr>
                        <a:t>Animal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effectLst/>
                        </a:rPr>
                        <a:t>Graphic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 Novel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</a:rPr>
                        <a:t>Historical Story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796402"/>
                  </a:ext>
                </a:extLst>
              </a:tr>
              <a:tr h="1147769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What was the story about?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75345"/>
                  </a:ext>
                </a:extLst>
              </a:tr>
              <a:tr h="978181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Some things I liked about this story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35918"/>
                  </a:ext>
                </a:extLst>
              </a:tr>
              <a:tr h="13042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Some things I didn’t like about this story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 How many marks out of 10 would you give this story?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       /10     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12" marR="575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835623"/>
                  </a:ext>
                </a:extLst>
              </a:tr>
            </a:tbl>
          </a:graphicData>
        </a:graphic>
      </p:graphicFrame>
      <p:sp>
        <p:nvSpPr>
          <p:cNvPr id="5" name="WordArt 14"/>
          <p:cNvSpPr>
            <a:spLocks noChangeArrowheads="1" noChangeShapeType="1" noTextEdit="1"/>
          </p:cNvSpPr>
          <p:nvPr/>
        </p:nvSpPr>
        <p:spPr bwMode="auto">
          <a:xfrm>
            <a:off x="1739723" y="2293831"/>
            <a:ext cx="676275" cy="428625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l" rtl="0">
              <a:buNone/>
            </a:pPr>
            <a:r>
              <a:rPr lang="en-GB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/>
                <a:latin typeface="Impact" panose="020B0806030902050204" pitchFamily="34" charset="0"/>
              </a:rPr>
              <a:t>fun</a:t>
            </a:r>
            <a:endParaRPr lang="en-GB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66FF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 rot="5400000">
            <a:off x="2059988" y="3595852"/>
            <a:ext cx="771525" cy="28575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l" rtl="0" fontAlgn="auto">
              <a:buNone/>
            </a:pPr>
            <a:r>
              <a:rPr lang="en-GB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/>
                <a:latin typeface="Copperplate Gothic Bold" panose="020E0705020206020404" pitchFamily="34" charset="0"/>
              </a:rPr>
              <a:t>boring</a:t>
            </a:r>
            <a:endParaRPr lang="en-GB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FF"/>
              </a:solidFill>
              <a:effectLst/>
              <a:latin typeface="Copperplate Gothic Bold" panose="020E0705020206020404" pitchFamily="34" charset="0"/>
            </a:endParaRPr>
          </a:p>
        </p:txBody>
      </p:sp>
      <p:sp>
        <p:nvSpPr>
          <p:cNvPr id="7" name="WordArt 12"/>
          <p:cNvSpPr>
            <a:spLocks noChangeArrowheads="1" noChangeShapeType="1" noTextEdit="1"/>
          </p:cNvSpPr>
          <p:nvPr/>
        </p:nvSpPr>
        <p:spPr bwMode="auto">
          <a:xfrm rot="5400000">
            <a:off x="1258710" y="2816574"/>
            <a:ext cx="847725" cy="790575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 fontAlgn="auto">
              <a:buNone/>
            </a:pPr>
            <a:r>
              <a:rPr lang="en-GB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Colonna MT" panose="04020805060202030203" pitchFamily="82" charset="0"/>
              </a:rPr>
              <a:t>happy</a:t>
            </a:r>
            <a:endParaRPr lang="en-GB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Colonna MT" panose="04020805060202030203" pitchFamily="82" charset="0"/>
            </a:endParaRPr>
          </a:p>
        </p:txBody>
      </p:sp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1072972" y="3891127"/>
            <a:ext cx="609600" cy="466725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l" rtl="0">
              <a:buNone/>
            </a:pPr>
            <a:r>
              <a:rPr lang="en-GB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/>
                <a:latin typeface="Comic Sans MS" panose="030F0702030302020204" pitchFamily="66" charset="0"/>
              </a:rPr>
              <a:t>hard</a:t>
            </a:r>
            <a:endParaRPr lang="en-GB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2842947" y="2173637"/>
            <a:ext cx="638175" cy="447675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Down">
              <a:avLst>
                <a:gd name="adj" fmla="val 44444"/>
              </a:avLst>
            </a:prstTxWarp>
          </a:bodyPr>
          <a:lstStyle/>
          <a:p>
            <a:pPr algn="l" rtl="0">
              <a:buNone/>
            </a:pPr>
            <a:r>
              <a:rPr lang="en-GB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/>
                <a:latin typeface="Harrington" panose="04040505050A02020702" pitchFamily="82" charset="0"/>
              </a:rPr>
              <a:t>easy</a:t>
            </a:r>
            <a:endParaRPr lang="en-GB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effectLst/>
              <a:latin typeface="Harrington" panose="04040505050A02020702" pitchFamily="82" charset="0"/>
            </a:endParaRPr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360756" y="2602262"/>
            <a:ext cx="1304925" cy="6096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l" rtl="0">
              <a:buNone/>
            </a:pPr>
            <a:r>
              <a:rPr lang="en-GB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/>
                <a:latin typeface="Edwardian Script ITC" panose="030303020407070D0804" pitchFamily="66" charset="0"/>
              </a:rPr>
              <a:t>interesting</a:t>
            </a:r>
            <a:endParaRPr lang="en-GB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66"/>
              </a:solidFill>
              <a:effectLst/>
              <a:latin typeface="Edwardian Script ITC" panose="030303020407070D0804" pitchFamily="66" charset="0"/>
            </a:endParaRPr>
          </a:p>
        </p:txBody>
      </p:sp>
      <p:sp>
        <p:nvSpPr>
          <p:cNvPr id="11" name="WordArt 8"/>
          <p:cNvSpPr>
            <a:spLocks noChangeArrowheads="1" noChangeShapeType="1" noTextEdit="1"/>
          </p:cNvSpPr>
          <p:nvPr/>
        </p:nvSpPr>
        <p:spPr bwMode="auto">
          <a:xfrm>
            <a:off x="399123" y="3280695"/>
            <a:ext cx="1057275" cy="6096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>
              <a:buNone/>
            </a:pPr>
            <a:r>
              <a:rPr lang="en-GB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Albertus Extra Bold"/>
              </a:rPr>
              <a:t>Exciting</a:t>
            </a:r>
            <a:endParaRPr lang="en-GB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Albertus Extra Bold"/>
            </a:endParaRPr>
          </a:p>
        </p:txBody>
      </p:sp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 rot="5400000">
            <a:off x="2761984" y="3298019"/>
            <a:ext cx="828675" cy="6096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l" rtl="0" fontAlgn="auto">
              <a:buNone/>
            </a:pPr>
            <a:r>
              <a:rPr lang="en-GB" sz="4000" kern="10" spc="0" normalizeH="1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/>
                <a:latin typeface="Poor Richard" panose="02080502050505020702" pitchFamily="18" charset="0"/>
              </a:rPr>
              <a:t>sad</a:t>
            </a:r>
            <a:endParaRPr lang="en-GB" sz="4000" kern="10" spc="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effectLst/>
              <a:latin typeface="Poor Richard" panose="02080502050505020702" pitchFamily="18" charset="0"/>
            </a:endParaRPr>
          </a:p>
        </p:txBody>
      </p:sp>
      <p:sp>
        <p:nvSpPr>
          <p:cNvPr id="13" name="WordArt 6"/>
          <p:cNvSpPr>
            <a:spLocks noChangeArrowheads="1" noChangeShapeType="1" noTextEdit="1"/>
          </p:cNvSpPr>
          <p:nvPr/>
        </p:nvSpPr>
        <p:spPr bwMode="auto">
          <a:xfrm>
            <a:off x="437224" y="2173637"/>
            <a:ext cx="981075" cy="733425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>
              <a:buNone/>
            </a:pPr>
            <a:r>
              <a:rPr lang="en-GB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Chiller" panose="04020404031007020602" pitchFamily="82" charset="0"/>
              </a:rPr>
              <a:t>scary</a:t>
            </a:r>
            <a:endParaRPr lang="en-GB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Chiller" panose="04020404031007020602" pitchFamily="82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955675" y="24336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14" name="Rectangle 13"/>
          <p:cNvSpPr/>
          <p:nvPr/>
        </p:nvSpPr>
        <p:spPr>
          <a:xfrm>
            <a:off x="82422" y="52355"/>
            <a:ext cx="529298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50" dirty="0" smtClean="0">
                <a:ln w="15875" cmpd="sng">
                  <a:solidFill>
                    <a:schemeClr val="tx1"/>
                  </a:solidFill>
                  <a:prstDash val="solid"/>
                </a:ln>
                <a:solidFill>
                  <a:srgbClr val="ED159A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Largs Campus Library</a:t>
            </a:r>
            <a:endParaRPr lang="en-US" sz="3600" b="1" cap="none" spc="50" dirty="0">
              <a:ln w="15875" cmpd="sng">
                <a:solidFill>
                  <a:schemeClr val="tx1"/>
                </a:solidFill>
                <a:prstDash val="solid"/>
              </a:ln>
              <a:solidFill>
                <a:srgbClr val="ED159A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15" name="Picture 2" descr="reading writing and book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403" y="12487"/>
            <a:ext cx="930211" cy="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201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102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Albertus Extra Bold</vt:lpstr>
      <vt:lpstr>Arial</vt:lpstr>
      <vt:lpstr>Calibri</vt:lpstr>
      <vt:lpstr>Calibri Light</vt:lpstr>
      <vt:lpstr>Chiller</vt:lpstr>
      <vt:lpstr>Colonna MT</vt:lpstr>
      <vt:lpstr>Comic Sans MS</vt:lpstr>
      <vt:lpstr>Copperplate Gothic Bold</vt:lpstr>
      <vt:lpstr>Edwardian Script ITC</vt:lpstr>
      <vt:lpstr>Harrington</vt:lpstr>
      <vt:lpstr>Impact</vt:lpstr>
      <vt:lpstr>Poor Richard</vt:lpstr>
      <vt:lpstr>Times New Roman</vt:lpstr>
      <vt:lpstr>Office Theme</vt:lpstr>
      <vt:lpstr>PowerPoint Presentation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Newbury</dc:creator>
  <cp:lastModifiedBy>Ms Newbury</cp:lastModifiedBy>
  <cp:revision>3</cp:revision>
  <dcterms:created xsi:type="dcterms:W3CDTF">2020-02-12T11:00:58Z</dcterms:created>
  <dcterms:modified xsi:type="dcterms:W3CDTF">2020-02-13T08:37:10Z</dcterms:modified>
</cp:coreProperties>
</file>