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15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105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2494-4AAD-40C4-8320-6CBE401B6FB3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074A-4BC3-4386-B7C1-BC3C2C9C3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118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2494-4AAD-40C4-8320-6CBE401B6FB3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074A-4BC3-4386-B7C1-BC3C2C9C3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273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2494-4AAD-40C4-8320-6CBE401B6FB3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074A-4BC3-4386-B7C1-BC3C2C9C3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162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2494-4AAD-40C4-8320-6CBE401B6FB3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074A-4BC3-4386-B7C1-BC3C2C9C3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627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2494-4AAD-40C4-8320-6CBE401B6FB3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074A-4BC3-4386-B7C1-BC3C2C9C3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110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2494-4AAD-40C4-8320-6CBE401B6FB3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074A-4BC3-4386-B7C1-BC3C2C9C3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72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2494-4AAD-40C4-8320-6CBE401B6FB3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074A-4BC3-4386-B7C1-BC3C2C9C3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356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2494-4AAD-40C4-8320-6CBE401B6FB3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074A-4BC3-4386-B7C1-BC3C2C9C3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062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2494-4AAD-40C4-8320-6CBE401B6FB3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074A-4BC3-4386-B7C1-BC3C2C9C3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596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2494-4AAD-40C4-8320-6CBE401B6FB3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074A-4BC3-4386-B7C1-BC3C2C9C3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405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2494-4AAD-40C4-8320-6CBE401B6FB3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074A-4BC3-4386-B7C1-BC3C2C9C3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005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A2494-4AAD-40C4-8320-6CBE401B6FB3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B074A-4BC3-4386-B7C1-BC3C2C9C3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415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8"/>
          <p:cNvSpPr>
            <a:spLocks noChangeArrowheads="1" noChangeShapeType="1" noTextEdit="1"/>
          </p:cNvSpPr>
          <p:nvPr/>
        </p:nvSpPr>
        <p:spPr bwMode="auto">
          <a:xfrm>
            <a:off x="452865" y="738084"/>
            <a:ext cx="50006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3600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Building a Character Portrait</a:t>
            </a:r>
            <a:endParaRPr lang="en-GB" sz="3600" kern="10" spc="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2055" name="Picture 7" descr="j023289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836" y="4333820"/>
            <a:ext cx="50482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j038713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1874" y="2084007"/>
            <a:ext cx="7239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j035876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537" y="3196972"/>
            <a:ext cx="733425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j029567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3760" y="6756940"/>
            <a:ext cx="781050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j038714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4248" y="5264277"/>
            <a:ext cx="600075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52400" y="1524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249613" y="1349383"/>
            <a:ext cx="504336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Your Name:  ___________________        Class_________                           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5607652" y="5161407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      </a:t>
            </a:r>
            <a:endParaRPr kumimoji="0" lang="en-GB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</a:t>
            </a:r>
            <a:endParaRPr kumimoji="0" lang="en-GB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8172923" y="6216624"/>
            <a:ext cx="4395788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GB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				</a:t>
            </a:r>
            <a:endParaRPr kumimoji="0" lang="en-GB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8704" y="1811776"/>
            <a:ext cx="53089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Book Title:              Character’s Name: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250650" y="2462875"/>
            <a:ext cx="6106049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Words that describe my character:</a:t>
            </a:r>
          </a:p>
          <a:p>
            <a:endParaRPr lang="en-GB" sz="1200" dirty="0"/>
          </a:p>
          <a:p>
            <a:endParaRPr lang="en-GB" sz="1200" dirty="0" smtClean="0"/>
          </a:p>
          <a:p>
            <a:endParaRPr lang="en-GB" sz="1200" dirty="0"/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dirty="0">
                <a:latin typeface="Arial" panose="020B0604020202020204" pitchFamily="34" charset="0"/>
                <a:ea typeface="Times New Roman" panose="02020603050405020304" pitchFamily="18" charset="0"/>
              </a:rPr>
              <a:t>Some of the things my character says:   </a:t>
            </a:r>
            <a:endParaRPr lang="en-GB" altLang="en-US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                                                                             </a:t>
            </a:r>
            <a:endParaRPr lang="en-GB" altLang="en-US" sz="1200" dirty="0">
              <a:latin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dirty="0">
                <a:latin typeface="Arial" panose="020B0604020202020204" pitchFamily="34" charset="0"/>
                <a:ea typeface="Times New Roman" panose="02020603050405020304" pitchFamily="18" charset="0"/>
              </a:rPr>
              <a:t>Some of the things my character does : </a:t>
            </a:r>
            <a:endParaRPr lang="en-GB" altLang="en-US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What </a:t>
            </a:r>
            <a:r>
              <a:rPr lang="en-GB" altLang="en-US" sz="1200" dirty="0">
                <a:latin typeface="Arial" panose="020B0604020202020204" pitchFamily="34" charset="0"/>
                <a:ea typeface="Times New Roman" panose="02020603050405020304" pitchFamily="18" charset="0"/>
              </a:rPr>
              <a:t>I feel about my character</a:t>
            </a:r>
            <a:r>
              <a:rPr lang="en-GB" altLang="en-US" sz="12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dirty="0">
              <a:latin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dirty="0" smtClean="0">
              <a:latin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dirty="0">
              <a:latin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dirty="0" smtClean="0">
              <a:latin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dirty="0">
              <a:latin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dirty="0">
                <a:latin typeface="Arial" panose="020B0604020202020204" pitchFamily="34" charset="0"/>
                <a:ea typeface="Times New Roman" panose="02020603050405020304" pitchFamily="18" charset="0"/>
              </a:rPr>
              <a:t>I would like to read more stories about my </a:t>
            </a:r>
            <a:r>
              <a:rPr lang="en-GB" altLang="en-US" sz="12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character (give reasons)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or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dirty="0">
              <a:latin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dirty="0">
                <a:latin typeface="Arial" panose="020B0604020202020204" pitchFamily="34" charset="0"/>
                <a:ea typeface="Times New Roman" panose="02020603050405020304" pitchFamily="18" charset="0"/>
              </a:rPr>
              <a:t> I would not like to read more stories about my character </a:t>
            </a:r>
            <a:r>
              <a:rPr lang="en-GB" altLang="en-US" sz="12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(give reasons)</a:t>
            </a:r>
            <a:endParaRPr lang="en-GB" altLang="en-US" sz="1200" dirty="0">
              <a:latin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6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        </a:t>
            </a:r>
            <a:endParaRPr lang="en-GB" altLang="en-US" sz="2400" dirty="0">
              <a:latin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1026" name="Picture 2" descr="reading writing and book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537" y="152400"/>
            <a:ext cx="930211" cy="930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868629" y="71853"/>
            <a:ext cx="442435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50" dirty="0" smtClean="0">
                <a:ln w="15875" cmpd="sng">
                  <a:solidFill>
                    <a:schemeClr val="tx1"/>
                  </a:solidFill>
                  <a:prstDash val="solid"/>
                </a:ln>
                <a:solidFill>
                  <a:srgbClr val="ED159A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Largs Campus Library</a:t>
            </a:r>
            <a:endParaRPr lang="en-US" sz="3600" b="1" cap="none" spc="50" dirty="0">
              <a:ln w="15875" cmpd="sng">
                <a:solidFill>
                  <a:schemeClr val="tx1"/>
                </a:solidFill>
                <a:prstDash val="solid"/>
              </a:ln>
              <a:solidFill>
                <a:srgbClr val="ED159A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7537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84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Times New Roman</vt:lpstr>
      <vt:lpstr>Office Theme</vt:lpstr>
      <vt:lpstr>PowerPoint Presentation</vt:lpstr>
    </vt:vector>
  </TitlesOfParts>
  <Company>NAC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 Newbury</dc:creator>
  <cp:lastModifiedBy>Ms Newbury</cp:lastModifiedBy>
  <cp:revision>8</cp:revision>
  <dcterms:created xsi:type="dcterms:W3CDTF">2020-02-12T11:00:58Z</dcterms:created>
  <dcterms:modified xsi:type="dcterms:W3CDTF">2020-02-13T09:30:54Z</dcterms:modified>
</cp:coreProperties>
</file>