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92" r:id="rId3"/>
    <p:sldId id="353" r:id="rId4"/>
    <p:sldId id="354" r:id="rId5"/>
    <p:sldId id="274" r:id="rId6"/>
    <p:sldId id="270" r:id="rId7"/>
    <p:sldId id="266" r:id="rId8"/>
    <p:sldId id="265" r:id="rId9"/>
    <p:sldId id="271" r:id="rId10"/>
    <p:sldId id="281" r:id="rId11"/>
    <p:sldId id="282" r:id="rId12"/>
    <p:sldId id="299" r:id="rId13"/>
    <p:sldId id="340" r:id="rId14"/>
    <p:sldId id="287" r:id="rId15"/>
    <p:sldId id="359" r:id="rId16"/>
    <p:sldId id="355" r:id="rId17"/>
    <p:sldId id="356" r:id="rId18"/>
    <p:sldId id="357" r:id="rId19"/>
    <p:sldId id="294" r:id="rId20"/>
    <p:sldId id="291" r:id="rId21"/>
    <p:sldId id="358" r:id="rId22"/>
    <p:sldId id="295" r:id="rId23"/>
    <p:sldId id="283" r:id="rId24"/>
    <p:sldId id="300" r:id="rId25"/>
    <p:sldId id="342" r:id="rId26"/>
    <p:sldId id="28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CAE4"/>
    <a:srgbClr val="82F5FE"/>
    <a:srgbClr val="11110F"/>
    <a:srgbClr val="7498D3"/>
    <a:srgbClr val="FF5BF3"/>
    <a:srgbClr val="0C1435"/>
    <a:srgbClr val="ADD0C3"/>
    <a:srgbClr val="11014E"/>
    <a:srgbClr val="FAC6F3"/>
    <a:srgbClr val="0518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660"/>
  </p:normalViewPr>
  <p:slideViewPr>
    <p:cSldViewPr snapToGrid="0">
      <p:cViewPr varScale="1">
        <p:scale>
          <a:sx n="63" d="100"/>
          <a:sy n="63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B693-7D14-4B83-998F-0340D157E11C}" type="datetimeFigureOut">
              <a:rPr lang="en-GB" smtClean="0"/>
              <a:t>06/11/2020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18647-3594-435B-AC64-67CFB19EB7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562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B693-7D14-4B83-998F-0340D157E11C}" type="datetimeFigureOut">
              <a:rPr lang="en-GB" smtClean="0"/>
              <a:t>06/11/2020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18647-3594-435B-AC64-67CFB19EB7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841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B693-7D14-4B83-998F-0340D157E11C}" type="datetimeFigureOut">
              <a:rPr lang="en-GB" smtClean="0"/>
              <a:t>06/11/2020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18647-3594-435B-AC64-67CFB19EB7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760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B693-7D14-4B83-998F-0340D157E11C}" type="datetimeFigureOut">
              <a:rPr lang="en-GB" smtClean="0"/>
              <a:t>06/11/2020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18647-3594-435B-AC64-67CFB19EB7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311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B693-7D14-4B83-998F-0340D157E11C}" type="datetimeFigureOut">
              <a:rPr lang="en-GB" smtClean="0"/>
              <a:t>06/11/2020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18647-3594-435B-AC64-67CFB19EB7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098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B693-7D14-4B83-998F-0340D157E11C}" type="datetimeFigureOut">
              <a:rPr lang="en-GB" smtClean="0"/>
              <a:t>06/11/2020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18647-3594-435B-AC64-67CFB19EB7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983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B693-7D14-4B83-998F-0340D157E11C}" type="datetimeFigureOut">
              <a:rPr lang="en-GB" smtClean="0"/>
              <a:t>06/11/2020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18647-3594-435B-AC64-67CFB19EB7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460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B693-7D14-4B83-998F-0340D157E11C}" type="datetimeFigureOut">
              <a:rPr lang="en-GB" smtClean="0"/>
              <a:t>06/11/2020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18647-3594-435B-AC64-67CFB19EB7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110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B693-7D14-4B83-998F-0340D157E11C}" type="datetimeFigureOut">
              <a:rPr lang="en-GB" smtClean="0"/>
              <a:t>06/11/2020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18647-3594-435B-AC64-67CFB19EB7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737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B693-7D14-4B83-998F-0340D157E11C}" type="datetimeFigureOut">
              <a:rPr lang="en-GB" smtClean="0"/>
              <a:t>06/11/2020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18647-3594-435B-AC64-67CFB19EB7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704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B693-7D14-4B83-998F-0340D157E11C}" type="datetimeFigureOut">
              <a:rPr lang="en-GB" smtClean="0"/>
              <a:t>06/11/2020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18647-3594-435B-AC64-67CFB19EB7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867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EB693-7D14-4B83-998F-0340D157E11C}" type="datetimeFigureOut">
              <a:rPr lang="en-GB" smtClean="0"/>
              <a:t>06/11/2020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18647-3594-435B-AC64-67CFB19EB7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61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2.wdp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5" Type="http://schemas.microsoft.com/office/2007/relationships/hdphoto" Target="../media/hdphoto3.wdp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10.wdp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46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81KVtxSOyf4&amp;safe=active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.png"/><Relationship Id="rId7" Type="http://schemas.openxmlformats.org/officeDocument/2006/relationships/image" Target="../media/image4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9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0.png"/><Relationship Id="rId3" Type="http://schemas.openxmlformats.org/officeDocument/2006/relationships/image" Target="../media/image21.png"/><Relationship Id="rId7" Type="http://schemas.microsoft.com/office/2007/relationships/hdphoto" Target="../media/hdphoto6.wdp"/><Relationship Id="rId12" Type="http://schemas.openxmlformats.org/officeDocument/2006/relationships/image" Target="../media/image5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52.png"/><Relationship Id="rId5" Type="http://schemas.microsoft.com/office/2007/relationships/hdphoto" Target="../media/hdphoto5.wdp"/><Relationship Id="rId10" Type="http://schemas.openxmlformats.org/officeDocument/2006/relationships/image" Target="../media/image51.png"/><Relationship Id="rId4" Type="http://schemas.openxmlformats.org/officeDocument/2006/relationships/image" Target="../media/image22.png"/><Relationship Id="rId9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5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20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12" Type="http://schemas.openxmlformats.org/officeDocument/2006/relationships/image" Target="../media/image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7.png"/><Relationship Id="rId7" Type="http://schemas.openxmlformats.org/officeDocument/2006/relationships/image" Target="../media/image4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21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59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46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microsoft.com/office/2007/relationships/hdphoto" Target="../media/hdphoto6.wdp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5.wdp"/><Relationship Id="rId10" Type="http://schemas.openxmlformats.org/officeDocument/2006/relationships/image" Target="../media/image20.png"/><Relationship Id="rId4" Type="http://schemas.openxmlformats.org/officeDocument/2006/relationships/image" Target="../media/image22.png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0.png"/><Relationship Id="rId3" Type="http://schemas.openxmlformats.org/officeDocument/2006/relationships/image" Target="../media/image21.pn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7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"/>
          <a:srcRect l="78363"/>
          <a:stretch/>
        </p:blipFill>
        <p:spPr>
          <a:xfrm flipH="1">
            <a:off x="9950801" y="-10109"/>
            <a:ext cx="2241198" cy="68707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" t="17574" r="-332"/>
          <a:stretch/>
        </p:blipFill>
        <p:spPr>
          <a:xfrm>
            <a:off x="1976718" y="-384"/>
            <a:ext cx="8135470" cy="687183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2"/>
          <a:srcRect t="8401" r="78803" b="8719"/>
          <a:stretch/>
        </p:blipFill>
        <p:spPr>
          <a:xfrm>
            <a:off x="-99118" y="-26894"/>
            <a:ext cx="2089900" cy="68983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5"/>
          <a:stretch/>
        </p:blipFill>
        <p:spPr>
          <a:xfrm>
            <a:off x="4054928" y="-13063"/>
            <a:ext cx="1567543" cy="6871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" t="1445" r="78967"/>
          <a:stretch/>
        </p:blipFill>
        <p:spPr>
          <a:xfrm>
            <a:off x="2847703" y="0"/>
            <a:ext cx="1371600" cy="6871063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-99118" y="-39958"/>
            <a:ext cx="12262783" cy="6897958"/>
          </a:xfrm>
          <a:prstGeom prst="roundRect">
            <a:avLst>
              <a:gd name="adj" fmla="val 0"/>
            </a:avLst>
          </a:prstGeom>
          <a:solidFill>
            <a:srgbClr val="07013F">
              <a:alpha val="78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7" t="28113" r="24559" b="66266"/>
          <a:stretch/>
        </p:blipFill>
        <p:spPr>
          <a:xfrm>
            <a:off x="4219302" y="840453"/>
            <a:ext cx="3775166" cy="772811"/>
          </a:xfrm>
          <a:prstGeom prst="roundRect">
            <a:avLst>
              <a:gd name="adj" fmla="val 16667"/>
            </a:avLst>
          </a:prstGeom>
        </p:spPr>
      </p:pic>
      <p:grpSp>
        <p:nvGrpSpPr>
          <p:cNvPr id="32" name="Group 31"/>
          <p:cNvGrpSpPr/>
          <p:nvPr/>
        </p:nvGrpSpPr>
        <p:grpSpPr>
          <a:xfrm>
            <a:off x="3821974" y="801932"/>
            <a:ext cx="4491382" cy="4161624"/>
            <a:chOff x="4504765" y="1223682"/>
            <a:chExt cx="4262717" cy="3684494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4"/>
            <a:srcRect l="54637" t="11281" r="12600" b="43840"/>
            <a:stretch/>
          </p:blipFill>
          <p:spPr>
            <a:xfrm>
              <a:off x="4504765" y="1223682"/>
              <a:ext cx="4262717" cy="3684494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4"/>
            <a:srcRect l="56292" t="10505" r="17704" b="87710"/>
            <a:stretch/>
          </p:blipFill>
          <p:spPr>
            <a:xfrm>
              <a:off x="4990011" y="1223682"/>
              <a:ext cx="3396343" cy="291609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4"/>
            <a:srcRect l="54637" t="17402" r="17754" b="80885"/>
            <a:stretch/>
          </p:blipFill>
          <p:spPr>
            <a:xfrm>
              <a:off x="4556823" y="1223682"/>
              <a:ext cx="3829531" cy="6051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4"/>
            <a:srcRect l="54637" t="17402" r="38818" b="80857"/>
            <a:stretch/>
          </p:blipFill>
          <p:spPr>
            <a:xfrm rot="10800000">
              <a:off x="7859584" y="1223682"/>
              <a:ext cx="907898" cy="614985"/>
            </a:xfrm>
            <a:prstGeom prst="rect">
              <a:avLst/>
            </a:prstGeom>
          </p:spPr>
        </p:pic>
      </p:grpSp>
      <p:sp>
        <p:nvSpPr>
          <p:cNvPr id="37" name="Rounded Rectangle 36"/>
          <p:cNvSpPr/>
          <p:nvPr/>
        </p:nvSpPr>
        <p:spPr>
          <a:xfrm>
            <a:off x="3821974" y="4519833"/>
            <a:ext cx="1762397" cy="482244"/>
          </a:xfrm>
          <a:prstGeom prst="roundRect">
            <a:avLst>
              <a:gd name="adj" fmla="val 0"/>
            </a:avLst>
          </a:prstGeom>
          <a:solidFill>
            <a:srgbClr val="07013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ounded Rectangle 37"/>
          <p:cNvSpPr/>
          <p:nvPr/>
        </p:nvSpPr>
        <p:spPr>
          <a:xfrm>
            <a:off x="6490608" y="4493459"/>
            <a:ext cx="1870709" cy="482244"/>
          </a:xfrm>
          <a:prstGeom prst="roundRect">
            <a:avLst>
              <a:gd name="adj" fmla="val 0"/>
            </a:avLst>
          </a:prstGeom>
          <a:solidFill>
            <a:srgbClr val="07013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Block Arc 38"/>
          <p:cNvSpPr/>
          <p:nvPr/>
        </p:nvSpPr>
        <p:spPr>
          <a:xfrm rot="10800000">
            <a:off x="5279842" y="3763509"/>
            <a:ext cx="1515291" cy="1365234"/>
          </a:xfrm>
          <a:prstGeom prst="blockArc">
            <a:avLst>
              <a:gd name="adj1" fmla="val 10602476"/>
              <a:gd name="adj2" fmla="val 86924"/>
              <a:gd name="adj3" fmla="val 28270"/>
            </a:avLst>
          </a:prstGeom>
          <a:solidFill>
            <a:srgbClr val="07013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95557"/>
          <a:stretch/>
        </p:blipFill>
        <p:spPr>
          <a:xfrm>
            <a:off x="3742145" y="725150"/>
            <a:ext cx="4590686" cy="1663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r="96856"/>
          <a:stretch/>
        </p:blipFill>
        <p:spPr>
          <a:xfrm>
            <a:off x="3734912" y="722160"/>
            <a:ext cx="144326" cy="37970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t="95294" r="57323" b="-321"/>
          <a:stretch/>
        </p:blipFill>
        <p:spPr>
          <a:xfrm>
            <a:off x="3741686" y="4369307"/>
            <a:ext cx="1959179" cy="14827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/>
          <a:srcRect l="58495" t="96013" b="-681"/>
          <a:stretch/>
        </p:blipFill>
        <p:spPr>
          <a:xfrm>
            <a:off x="6424620" y="4316123"/>
            <a:ext cx="1905365" cy="174811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2"/>
          <a:srcRect l="33589" t="70550" r="55507"/>
          <a:stretch/>
        </p:blipFill>
        <p:spPr>
          <a:xfrm>
            <a:off x="4678564" y="4514106"/>
            <a:ext cx="887507" cy="234389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5"/>
          <a:srcRect l="96477"/>
          <a:stretch/>
        </p:blipFill>
        <p:spPr>
          <a:xfrm>
            <a:off x="8212430" y="722160"/>
            <a:ext cx="161743" cy="374326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560779">
            <a:off x="5585665" y="3812553"/>
            <a:ext cx="906715" cy="1051680"/>
          </a:xfrm>
          <a:prstGeom prst="blockArc">
            <a:avLst>
              <a:gd name="adj1" fmla="val 10800000"/>
              <a:gd name="adj2" fmla="val 70176"/>
              <a:gd name="adj3" fmla="val 14636"/>
            </a:avLst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2"/>
          <a:srcRect l="33589" t="70550" r="55507"/>
          <a:stretch/>
        </p:blipFill>
        <p:spPr>
          <a:xfrm>
            <a:off x="6552091" y="4479722"/>
            <a:ext cx="887507" cy="234389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6"/>
          <a:srcRect b="8329"/>
          <a:stretch/>
        </p:blipFill>
        <p:spPr>
          <a:xfrm>
            <a:off x="3700190" y="722161"/>
            <a:ext cx="4673983" cy="34863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/>
          <a:srcRect t="91003" r="58703" b="-197"/>
          <a:stretch/>
        </p:blipFill>
        <p:spPr>
          <a:xfrm>
            <a:off x="3700191" y="4181524"/>
            <a:ext cx="1931054" cy="34975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/>
          <a:srcRect l="59701" t="89592"/>
          <a:stretch/>
        </p:blipFill>
        <p:spPr>
          <a:xfrm>
            <a:off x="6493834" y="4090968"/>
            <a:ext cx="1884371" cy="395918"/>
          </a:xfrm>
          <a:prstGeom prst="rect">
            <a:avLst/>
          </a:prstGeom>
        </p:spPr>
      </p:pic>
      <p:sp>
        <p:nvSpPr>
          <p:cNvPr id="50" name="Block Arc 49"/>
          <p:cNvSpPr/>
          <p:nvPr/>
        </p:nvSpPr>
        <p:spPr>
          <a:xfrm rot="10455821">
            <a:off x="5545211" y="3863558"/>
            <a:ext cx="1012111" cy="1096305"/>
          </a:xfrm>
          <a:prstGeom prst="blockArc">
            <a:avLst>
              <a:gd name="adj1" fmla="val 11096128"/>
              <a:gd name="adj2" fmla="val 52587"/>
              <a:gd name="adj3" fmla="val 897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 rot="21336262">
            <a:off x="3761824" y="1071383"/>
            <a:ext cx="4751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n>
                  <a:solidFill>
                    <a:srgbClr val="82F5FE"/>
                  </a:solidFill>
                </a:ln>
                <a:solidFill>
                  <a:srgbClr val="2EAFE2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nttariksa" pitchFamily="50" charset="0"/>
              </a:rPr>
              <a:t>Pastoral Support</a:t>
            </a:r>
            <a:endParaRPr lang="en-GB" sz="4000" dirty="0">
              <a:ln>
                <a:solidFill>
                  <a:srgbClr val="82F5FE"/>
                </a:solidFill>
              </a:ln>
              <a:solidFill>
                <a:srgbClr val="2EAFE2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nttariksa" pitchFamily="5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11580" y="4698017"/>
            <a:ext cx="3772771" cy="215998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385" y="4841926"/>
            <a:ext cx="2315134" cy="231513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0704" y1="78392" x2="57286" y2="77638"/>
                        <a14:foregroundMark x1="42462" y1="50754" x2="60553" y2="53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508"/>
          <a:stretch/>
        </p:blipFill>
        <p:spPr>
          <a:xfrm>
            <a:off x="4349686" y="4181524"/>
            <a:ext cx="3305819" cy="266091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1" b="100000" l="9961" r="89941">
                        <a14:foregroundMark x1="49121" y1="67480" x2="59766" y2="56445"/>
                        <a14:foregroundMark x1="59570" y1="56445" x2="53418" y2="69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5230" y="2540939"/>
            <a:ext cx="1963850" cy="200106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99" b="100000" l="9799" r="89950">
                        <a14:foregroundMark x1="52513" y1="77638" x2="60804" y2="45729"/>
                        <a14:foregroundMark x1="50000" y1="68342" x2="57789" y2="44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041" y="2388513"/>
            <a:ext cx="2121800" cy="212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1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0"/>
            <a:ext cx="12192000" cy="6897958"/>
          </a:xfrm>
          <a:prstGeom prst="roundRect">
            <a:avLst>
              <a:gd name="adj" fmla="val 0"/>
            </a:avLst>
          </a:prstGeom>
          <a:solidFill>
            <a:srgbClr val="07013F">
              <a:alpha val="78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91941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0" y="-769"/>
            <a:ext cx="12192000" cy="6897958"/>
          </a:xfrm>
          <a:prstGeom prst="roundRect">
            <a:avLst>
              <a:gd name="adj" fmla="val 0"/>
            </a:avLst>
          </a:prstGeom>
          <a:solidFill>
            <a:srgbClr val="07013F">
              <a:alpha val="86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3653245" y="2644170"/>
            <a:ext cx="4885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GEOGRAPHY</a:t>
            </a:r>
            <a:endParaRPr lang="en-GB" sz="4800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553076" y="226814"/>
            <a:ext cx="1353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ROUND </a:t>
            </a:r>
            <a:r>
              <a:rPr lang="en-GB" sz="28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3</a:t>
            </a:r>
            <a:r>
              <a:rPr lang="en-GB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.</a:t>
            </a:r>
            <a:endParaRPr lang="en-GB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804771" y="580757"/>
            <a:ext cx="20151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rgbClr val="2EAFE2"/>
                </a:solidFill>
                <a:latin typeface="Ideal Sans Bold" pitchFamily="50" charset="0"/>
                <a:cs typeface="Ideal Sans Bold" pitchFamily="50" charset="0"/>
              </a:rPr>
              <a:t>(3 marks) </a:t>
            </a:r>
            <a:endParaRPr lang="en-GB" sz="1600" dirty="0">
              <a:solidFill>
                <a:srgbClr val="2EAFE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1809" y1="89447" x2="39950" y2="61307"/>
                        <a14:foregroundMark x1="16834" y1="86935" x2="86181" y2="91709"/>
                        <a14:foregroundMark x1="36683" y1="97739" x2="52010" y2="86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683" y="4444766"/>
            <a:ext cx="2474649" cy="24746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44010" t="27411" r="28581" b="28839"/>
          <a:stretch/>
        </p:blipFill>
        <p:spPr>
          <a:xfrm>
            <a:off x="373527" y="5721532"/>
            <a:ext cx="1006560" cy="90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8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0"/>
            <a:ext cx="12192000" cy="6897958"/>
          </a:xfrm>
          <a:prstGeom prst="roundRect">
            <a:avLst>
              <a:gd name="adj" fmla="val 0"/>
            </a:avLst>
          </a:prstGeom>
          <a:solidFill>
            <a:srgbClr val="07013F">
              <a:alpha val="78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91941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0" y="-769"/>
            <a:ext cx="12192000" cy="6897958"/>
          </a:xfrm>
          <a:prstGeom prst="roundRect">
            <a:avLst>
              <a:gd name="adj" fmla="val 0"/>
            </a:avLst>
          </a:prstGeom>
          <a:solidFill>
            <a:srgbClr val="07013F">
              <a:alpha val="86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0553076" y="226814"/>
            <a:ext cx="1353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ROUND </a:t>
            </a:r>
            <a:r>
              <a:rPr lang="en-GB" sz="28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3</a:t>
            </a:r>
            <a:r>
              <a:rPr lang="en-GB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.</a:t>
            </a:r>
            <a:endParaRPr lang="en-GB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84564" y="5076398"/>
            <a:ext cx="11476510" cy="1332411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B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536964" y="5228799"/>
            <a:ext cx="11193482" cy="1054436"/>
          </a:xfrm>
          <a:prstGeom prst="roundRect">
            <a:avLst/>
          </a:prstGeom>
          <a:noFill/>
          <a:ln w="28575">
            <a:solidFill>
              <a:srgbClr val="2EA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1606731" y="5557937"/>
            <a:ext cx="96795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1) </a:t>
            </a:r>
            <a:r>
              <a:rPr lang="en-GB" sz="20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Which </a:t>
            </a:r>
            <a:r>
              <a:rPr lang="en-GB" sz="2800" dirty="0" smtClean="0">
                <a:solidFill>
                  <a:srgbClr val="FF5BF3"/>
                </a:solidFill>
                <a:latin typeface="Ideal Sans Bold" pitchFamily="50" charset="0"/>
                <a:cs typeface="Ideal Sans Bold" pitchFamily="50" charset="0"/>
              </a:rPr>
              <a:t>2</a:t>
            </a:r>
            <a:r>
              <a:rPr lang="en-GB" sz="2000" dirty="0" smtClean="0">
                <a:solidFill>
                  <a:srgbClr val="FF5BF3"/>
                </a:solidFill>
                <a:latin typeface="Ideal Sans Bold" pitchFamily="50" charset="0"/>
                <a:cs typeface="Ideal Sans Bold" pitchFamily="50" charset="0"/>
              </a:rPr>
              <a:t> countries flags </a:t>
            </a:r>
            <a:r>
              <a:rPr lang="en-GB" sz="20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have been combined here to create </a:t>
            </a:r>
            <a:r>
              <a:rPr lang="en-GB" sz="2800" dirty="0" smtClean="0">
                <a:solidFill>
                  <a:srgbClr val="FF5BF3"/>
                </a:solidFill>
                <a:latin typeface="Ideal Sans Bold" pitchFamily="50" charset="0"/>
                <a:cs typeface="Ideal Sans Bold" pitchFamily="50" charset="0"/>
              </a:rPr>
              <a:t>1</a:t>
            </a:r>
            <a:r>
              <a:rPr lang="en-GB" sz="2000" dirty="0" smtClean="0">
                <a:solidFill>
                  <a:srgbClr val="FF5BF3"/>
                </a:solidFill>
                <a:latin typeface="Ideal Sans Bold" pitchFamily="50" charset="0"/>
                <a:cs typeface="Ideal Sans Bold" pitchFamily="50" charset="0"/>
              </a:rPr>
              <a:t> flag</a:t>
            </a:r>
            <a:r>
              <a:rPr lang="en-GB" sz="20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?</a:t>
            </a:r>
            <a:endParaRPr lang="en-GB" sz="2400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364794" y="5779994"/>
            <a:ext cx="496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rgbClr val="2EAFE2"/>
                </a:solidFill>
                <a:latin typeface="Ideal Sans Bold" pitchFamily="50" charset="0"/>
                <a:cs typeface="Ideal Sans Bold" pitchFamily="50" charset="0"/>
              </a:rPr>
              <a:t>2</a:t>
            </a:r>
            <a:endParaRPr lang="en-GB" sz="2800" dirty="0">
              <a:solidFill>
                <a:srgbClr val="2EAFE2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958678" y="962802"/>
            <a:ext cx="4646975" cy="3378351"/>
            <a:chOff x="3958678" y="962802"/>
            <a:chExt cx="4646975" cy="3378351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8678" y="962802"/>
              <a:ext cx="4646975" cy="337835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5" name="Rectangle 24"/>
            <p:cNvSpPr/>
            <p:nvPr/>
          </p:nvSpPr>
          <p:spPr>
            <a:xfrm>
              <a:off x="5512527" y="1009648"/>
              <a:ext cx="261256" cy="3281365"/>
            </a:xfrm>
            <a:prstGeom prst="rect">
              <a:avLst/>
            </a:prstGeom>
            <a:solidFill>
              <a:srgbClr val="DA2D2D"/>
            </a:solidFill>
            <a:ln>
              <a:solidFill>
                <a:srgbClr val="DA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011275" y="2534194"/>
              <a:ext cx="4546938" cy="241215"/>
            </a:xfrm>
            <a:prstGeom prst="rect">
              <a:avLst/>
            </a:prstGeom>
            <a:solidFill>
              <a:srgbClr val="DA2D2D"/>
            </a:solidFill>
            <a:ln>
              <a:solidFill>
                <a:srgbClr val="DA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989910" y="1010092"/>
              <a:ext cx="1231695" cy="1213484"/>
            </a:xfrm>
            <a:prstGeom prst="rect">
              <a:avLst/>
            </a:prstGeom>
            <a:solidFill>
              <a:srgbClr val="066EAA"/>
            </a:solidFill>
            <a:ln>
              <a:solidFill>
                <a:srgbClr val="066E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55729" y="3066980"/>
              <a:ext cx="2502483" cy="1232975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3989150" y="3066980"/>
              <a:ext cx="1232455" cy="1213927"/>
            </a:xfrm>
            <a:prstGeom prst="rect">
              <a:avLst/>
            </a:prstGeom>
            <a:solidFill>
              <a:srgbClr val="063D9B"/>
            </a:solidFill>
            <a:ln>
              <a:solidFill>
                <a:srgbClr val="063D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042581" y="1009648"/>
              <a:ext cx="2515631" cy="1213927"/>
            </a:xfrm>
            <a:prstGeom prst="rect">
              <a:avLst/>
            </a:prstGeom>
            <a:solidFill>
              <a:srgbClr val="063D9B"/>
            </a:solidFill>
            <a:ln>
              <a:solidFill>
                <a:srgbClr val="063D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44010" t="27411" r="28581" b="28839"/>
          <a:stretch/>
        </p:blipFill>
        <p:spPr>
          <a:xfrm>
            <a:off x="757766" y="5451715"/>
            <a:ext cx="770273" cy="69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76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0"/>
            <a:ext cx="12192000" cy="6897958"/>
          </a:xfrm>
          <a:prstGeom prst="roundRect">
            <a:avLst>
              <a:gd name="adj" fmla="val 0"/>
            </a:avLst>
          </a:prstGeom>
          <a:solidFill>
            <a:srgbClr val="07013F">
              <a:alpha val="78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91941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0" y="-769"/>
            <a:ext cx="12192000" cy="6897958"/>
          </a:xfrm>
          <a:prstGeom prst="roundRect">
            <a:avLst>
              <a:gd name="adj" fmla="val 0"/>
            </a:avLst>
          </a:prstGeom>
          <a:solidFill>
            <a:srgbClr val="07013F">
              <a:alpha val="86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0553076" y="226814"/>
            <a:ext cx="1353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ROUND </a:t>
            </a:r>
            <a:r>
              <a:rPr lang="en-GB" sz="28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3</a:t>
            </a:r>
            <a:r>
              <a:rPr lang="en-GB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.</a:t>
            </a:r>
            <a:endParaRPr lang="en-GB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84564" y="5076398"/>
            <a:ext cx="11476510" cy="1332411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B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536964" y="5228799"/>
            <a:ext cx="11193482" cy="1054436"/>
          </a:xfrm>
          <a:prstGeom prst="roundRect">
            <a:avLst/>
          </a:prstGeom>
          <a:noFill/>
          <a:ln w="28575">
            <a:solidFill>
              <a:srgbClr val="2EA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1606731" y="5557937"/>
            <a:ext cx="96795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2) </a:t>
            </a:r>
            <a:r>
              <a:rPr lang="en-GB" sz="20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The outline of which </a:t>
            </a:r>
            <a:r>
              <a:rPr lang="en-GB" sz="2000" dirty="0" smtClean="0">
                <a:solidFill>
                  <a:srgbClr val="FF5BF3"/>
                </a:solidFill>
                <a:latin typeface="Ideal Sans Bold" pitchFamily="50" charset="0"/>
                <a:cs typeface="Ideal Sans Bold" pitchFamily="50" charset="0"/>
              </a:rPr>
              <a:t>country</a:t>
            </a:r>
            <a:r>
              <a:rPr lang="en-GB" sz="20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 is shown above?</a:t>
            </a:r>
            <a:endParaRPr lang="en-GB" sz="2400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364794" y="5779994"/>
            <a:ext cx="496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rgbClr val="2EAFE2"/>
                </a:solidFill>
                <a:latin typeface="Ideal Sans Bold" pitchFamily="50" charset="0"/>
                <a:cs typeface="Ideal Sans Bold" pitchFamily="50" charset="0"/>
              </a:rPr>
              <a:t>1</a:t>
            </a:r>
            <a:endParaRPr lang="en-GB" sz="2800" dirty="0">
              <a:solidFill>
                <a:srgbClr val="2EAFE2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978121" y="448189"/>
            <a:ext cx="6936798" cy="4930054"/>
            <a:chOff x="2978121" y="448189"/>
            <a:chExt cx="6936798" cy="493005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338"/>
            <a:stretch/>
          </p:blipFill>
          <p:spPr>
            <a:xfrm>
              <a:off x="2978121" y="448189"/>
              <a:ext cx="6936798" cy="4930054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4833257" y="1606731"/>
              <a:ext cx="3174274" cy="1486179"/>
            </a:xfrm>
            <a:prstGeom prst="ellipse">
              <a:avLst/>
            </a:prstGeom>
            <a:solidFill>
              <a:srgbClr val="1D9BD8"/>
            </a:solidFill>
            <a:ln>
              <a:solidFill>
                <a:srgbClr val="1D9B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44010" t="27411" r="28581" b="28839"/>
          <a:stretch/>
        </p:blipFill>
        <p:spPr>
          <a:xfrm>
            <a:off x="757766" y="5451715"/>
            <a:ext cx="770273" cy="69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0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0" y="23997"/>
            <a:ext cx="12192000" cy="6897958"/>
          </a:xfrm>
          <a:prstGeom prst="roundRect">
            <a:avLst>
              <a:gd name="adj" fmla="val 0"/>
            </a:avLst>
          </a:prstGeom>
          <a:solidFill>
            <a:srgbClr val="07013F">
              <a:alpha val="86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6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55" y="226814"/>
            <a:ext cx="10224144" cy="701826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0" y="0"/>
            <a:ext cx="12192000" cy="6897958"/>
          </a:xfrm>
          <a:prstGeom prst="roundRect">
            <a:avLst>
              <a:gd name="adj" fmla="val 0"/>
            </a:avLst>
          </a:prstGeom>
          <a:solidFill>
            <a:srgbClr val="07013F">
              <a:alpha val="78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0539451" y="226814"/>
            <a:ext cx="13805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ROUND </a:t>
            </a:r>
            <a:r>
              <a:rPr lang="en-GB" sz="28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4</a:t>
            </a:r>
            <a:r>
              <a:rPr lang="en-GB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.</a:t>
            </a:r>
            <a:endParaRPr lang="en-GB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94177" y="3097835"/>
            <a:ext cx="4885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SPORTS</a:t>
            </a:r>
            <a:endParaRPr lang="en-GB" sz="4800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700267" y="580757"/>
            <a:ext cx="20151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rgbClr val="2EAFE2"/>
                </a:solidFill>
                <a:latin typeface="Ideal Sans Bold" pitchFamily="50" charset="0"/>
                <a:cs typeface="Ideal Sans Bold" pitchFamily="50" charset="0"/>
              </a:rPr>
              <a:t>(10 marks) </a:t>
            </a:r>
            <a:endParaRPr lang="en-GB" sz="1600" dirty="0">
              <a:solidFill>
                <a:srgbClr val="2EAFE2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28" b="100000" l="9799" r="89950">
                        <a14:foregroundMark x1="58794" y1="95477" x2="64322" y2="84422"/>
                        <a14:foregroundMark x1="53518" y1="86432" x2="60050" y2="82412"/>
                        <a14:foregroundMark x1="66834" y1="88442" x2="55779" y2="809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916" y="4349108"/>
            <a:ext cx="2520769" cy="25207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44010" t="27411" r="28581" b="28839"/>
          <a:stretch/>
        </p:blipFill>
        <p:spPr>
          <a:xfrm>
            <a:off x="373527" y="5721532"/>
            <a:ext cx="1006560" cy="90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1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0" y="23997"/>
            <a:ext cx="12192000" cy="6897958"/>
          </a:xfrm>
          <a:prstGeom prst="roundRect">
            <a:avLst>
              <a:gd name="adj" fmla="val 0"/>
            </a:avLst>
          </a:prstGeom>
          <a:solidFill>
            <a:srgbClr val="07013F">
              <a:alpha val="86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6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55" y="226814"/>
            <a:ext cx="10224144" cy="701826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0" y="0"/>
            <a:ext cx="12192000" cy="6897958"/>
          </a:xfrm>
          <a:prstGeom prst="roundRect">
            <a:avLst>
              <a:gd name="adj" fmla="val 0"/>
            </a:avLst>
          </a:prstGeom>
          <a:solidFill>
            <a:srgbClr val="07013F">
              <a:alpha val="78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0539451" y="226814"/>
            <a:ext cx="13805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ROUND </a:t>
            </a:r>
            <a:r>
              <a:rPr lang="en-GB" sz="28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4</a:t>
            </a:r>
            <a:r>
              <a:rPr lang="en-GB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.</a:t>
            </a:r>
            <a:endParaRPr lang="en-GB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84564" y="5076398"/>
            <a:ext cx="11476510" cy="1332411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B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536964" y="5228799"/>
            <a:ext cx="11193482" cy="1054436"/>
          </a:xfrm>
          <a:prstGeom prst="roundRect">
            <a:avLst/>
          </a:prstGeom>
          <a:noFill/>
          <a:ln w="28575">
            <a:solidFill>
              <a:srgbClr val="2EA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685216" y="5386198"/>
            <a:ext cx="96795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1</a:t>
            </a:r>
            <a:r>
              <a:rPr lang="en-GB" sz="24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) </a:t>
            </a:r>
            <a:r>
              <a:rPr lang="en-GB" sz="20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Can you spot </a:t>
            </a:r>
            <a:r>
              <a:rPr lang="en-GB" sz="3200" dirty="0" smtClean="0">
                <a:solidFill>
                  <a:srgbClr val="82F5FE"/>
                </a:solidFill>
                <a:latin typeface="Ideal Sans Bold" pitchFamily="50" charset="0"/>
                <a:cs typeface="Ideal Sans Bold" pitchFamily="50" charset="0"/>
              </a:rPr>
              <a:t>10 </a:t>
            </a:r>
            <a:r>
              <a:rPr lang="en-GB" sz="2000" dirty="0" smtClean="0">
                <a:solidFill>
                  <a:srgbClr val="82F5FE"/>
                </a:solidFill>
                <a:latin typeface="Ideal Sans Bold" pitchFamily="50" charset="0"/>
                <a:cs typeface="Ideal Sans Bold" pitchFamily="50" charset="0"/>
              </a:rPr>
              <a:t>differences </a:t>
            </a:r>
            <a:r>
              <a:rPr lang="en-GB" sz="20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between the pictures?</a:t>
            </a:r>
            <a:endParaRPr lang="en-GB" sz="2400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059876" y="5779994"/>
            <a:ext cx="8011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rgbClr val="2EAFE2"/>
                </a:solidFill>
                <a:latin typeface="Ideal Sans Bold" pitchFamily="50" charset="0"/>
                <a:cs typeface="Ideal Sans Bold" pitchFamily="50" charset="0"/>
              </a:rPr>
              <a:t>10</a:t>
            </a:r>
            <a:endParaRPr lang="en-GB" sz="2800" dirty="0">
              <a:solidFill>
                <a:srgbClr val="2EAFE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r="52187"/>
          <a:stretch/>
        </p:blipFill>
        <p:spPr>
          <a:xfrm>
            <a:off x="1400992" y="488424"/>
            <a:ext cx="3641271" cy="4263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52882"/>
          <a:stretch/>
        </p:blipFill>
        <p:spPr>
          <a:xfrm>
            <a:off x="6557694" y="488424"/>
            <a:ext cx="3611772" cy="4290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Oval 16"/>
          <p:cNvSpPr/>
          <p:nvPr/>
        </p:nvSpPr>
        <p:spPr>
          <a:xfrm>
            <a:off x="3429002" y="2287681"/>
            <a:ext cx="61911" cy="145835"/>
          </a:xfrm>
          <a:prstGeom prst="ellipse">
            <a:avLst/>
          </a:prstGeom>
          <a:solidFill>
            <a:srgbClr val="ADD0C3"/>
          </a:solidFill>
          <a:ln>
            <a:solidFill>
              <a:srgbClr val="ADD0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44010" t="27411" r="28581" b="28839"/>
          <a:stretch/>
        </p:blipFill>
        <p:spPr>
          <a:xfrm>
            <a:off x="757766" y="5451715"/>
            <a:ext cx="770273" cy="69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7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0" y="-28081"/>
            <a:ext cx="12192000" cy="6897958"/>
          </a:xfrm>
          <a:prstGeom prst="roundRect">
            <a:avLst>
              <a:gd name="adj" fmla="val 0"/>
            </a:avLst>
          </a:prstGeom>
          <a:solidFill>
            <a:srgbClr val="07013F">
              <a:alpha val="86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861663" y="3057477"/>
            <a:ext cx="48855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  <a:hlinkClick r:id="rId2"/>
              </a:rPr>
              <a:t>https://</a:t>
            </a:r>
            <a:r>
              <a:rPr lang="en-GB" sz="20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  <a:hlinkClick r:id="rId2"/>
              </a:rPr>
              <a:t>www.youtube.com/watch?v=81KVtxSOyf4&amp;safe=active</a:t>
            </a:r>
            <a:endParaRPr lang="en-GB" sz="2000" dirty="0" smtClean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  <a:p>
            <a:pPr algn="ctr"/>
            <a:endParaRPr lang="en-GB" sz="2000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700267" y="580757"/>
            <a:ext cx="20151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rgbClr val="2EAFE2"/>
                </a:solidFill>
                <a:latin typeface="Ideal Sans Bold" pitchFamily="50" charset="0"/>
                <a:cs typeface="Ideal Sans Bold" pitchFamily="50" charset="0"/>
              </a:rPr>
              <a:t> </a:t>
            </a:r>
            <a:endParaRPr lang="en-GB" sz="1600" dirty="0">
              <a:solidFill>
                <a:srgbClr val="2EAFE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61663" y="919311"/>
            <a:ext cx="48855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School Virtual Tour</a:t>
            </a:r>
            <a:endParaRPr lang="en-GB" sz="4800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16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4"/>
          <a:stretch/>
        </p:blipFill>
        <p:spPr>
          <a:xfrm>
            <a:off x="5277394" y="-26895"/>
            <a:ext cx="6914606" cy="68718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5"/>
          <a:stretch/>
        </p:blipFill>
        <p:spPr>
          <a:xfrm>
            <a:off x="4054928" y="-13063"/>
            <a:ext cx="1567543" cy="68710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" r="78967"/>
          <a:stretch/>
        </p:blipFill>
        <p:spPr>
          <a:xfrm>
            <a:off x="0" y="0"/>
            <a:ext cx="1454331" cy="68710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" r="78967"/>
          <a:stretch/>
        </p:blipFill>
        <p:spPr>
          <a:xfrm flipH="1">
            <a:off x="1429294" y="0"/>
            <a:ext cx="1567543" cy="6871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" t="1445" r="78967"/>
          <a:stretch/>
        </p:blipFill>
        <p:spPr>
          <a:xfrm>
            <a:off x="2847703" y="0"/>
            <a:ext cx="1371600" cy="6871063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0" y="-26895"/>
            <a:ext cx="12192000" cy="6897958"/>
          </a:xfrm>
          <a:prstGeom prst="roundRect">
            <a:avLst>
              <a:gd name="adj" fmla="val 0"/>
            </a:avLst>
          </a:prstGeom>
          <a:solidFill>
            <a:srgbClr val="07013F">
              <a:alpha val="78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ounded Rectangle 16"/>
          <p:cNvSpPr/>
          <p:nvPr/>
        </p:nvSpPr>
        <p:spPr>
          <a:xfrm>
            <a:off x="6844936" y="4724981"/>
            <a:ext cx="3801293" cy="2067703"/>
          </a:xfrm>
          <a:prstGeom prst="roundRect">
            <a:avLst>
              <a:gd name="adj" fmla="val 0"/>
            </a:avLst>
          </a:prstGeom>
          <a:solidFill>
            <a:srgbClr val="07013F">
              <a:alpha val="78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6374673" y="5428781"/>
            <a:ext cx="4885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ANSWERS</a:t>
            </a:r>
            <a:endParaRPr lang="en-GB" sz="4800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7" t="28113" r="24559" b="66266"/>
          <a:stretch/>
        </p:blipFill>
        <p:spPr>
          <a:xfrm>
            <a:off x="6857999" y="813942"/>
            <a:ext cx="3775166" cy="772811"/>
          </a:xfrm>
          <a:prstGeom prst="roundRect">
            <a:avLst>
              <a:gd name="adj" fmla="val 16667"/>
            </a:avLst>
          </a:prstGeom>
        </p:spPr>
      </p:pic>
      <p:grpSp>
        <p:nvGrpSpPr>
          <p:cNvPr id="32" name="Group 31"/>
          <p:cNvGrpSpPr/>
          <p:nvPr/>
        </p:nvGrpSpPr>
        <p:grpSpPr>
          <a:xfrm>
            <a:off x="6460671" y="775421"/>
            <a:ext cx="4491382" cy="4161624"/>
            <a:chOff x="4504765" y="1223682"/>
            <a:chExt cx="4262717" cy="3684494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/>
            <a:srcRect l="54637" t="11281" r="12600" b="43840"/>
            <a:stretch/>
          </p:blipFill>
          <p:spPr>
            <a:xfrm>
              <a:off x="4504765" y="1223682"/>
              <a:ext cx="4262717" cy="3684494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/>
            <a:srcRect l="56292" t="10505" r="17704" b="87710"/>
            <a:stretch/>
          </p:blipFill>
          <p:spPr>
            <a:xfrm>
              <a:off x="4990011" y="1223682"/>
              <a:ext cx="3396343" cy="291609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/>
            <a:srcRect l="54637" t="17402" r="17754" b="80885"/>
            <a:stretch/>
          </p:blipFill>
          <p:spPr>
            <a:xfrm>
              <a:off x="4556823" y="1223682"/>
              <a:ext cx="3829531" cy="6051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/>
            <a:srcRect l="54637" t="17402" r="38818" b="80857"/>
            <a:stretch/>
          </p:blipFill>
          <p:spPr>
            <a:xfrm rot="10800000">
              <a:off x="7859584" y="1223682"/>
              <a:ext cx="907898" cy="614985"/>
            </a:xfrm>
            <a:prstGeom prst="rect">
              <a:avLst/>
            </a:prstGeom>
          </p:spPr>
        </p:pic>
      </p:grpSp>
      <p:sp>
        <p:nvSpPr>
          <p:cNvPr id="37" name="Rounded Rectangle 36"/>
          <p:cNvSpPr/>
          <p:nvPr/>
        </p:nvSpPr>
        <p:spPr>
          <a:xfrm>
            <a:off x="6460671" y="4493322"/>
            <a:ext cx="1762397" cy="482244"/>
          </a:xfrm>
          <a:prstGeom prst="roundRect">
            <a:avLst>
              <a:gd name="adj" fmla="val 0"/>
            </a:avLst>
          </a:prstGeom>
          <a:solidFill>
            <a:srgbClr val="07013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ounded Rectangle 37"/>
          <p:cNvSpPr/>
          <p:nvPr/>
        </p:nvSpPr>
        <p:spPr>
          <a:xfrm>
            <a:off x="9129305" y="4466948"/>
            <a:ext cx="1870709" cy="482244"/>
          </a:xfrm>
          <a:prstGeom prst="roundRect">
            <a:avLst>
              <a:gd name="adj" fmla="val 0"/>
            </a:avLst>
          </a:prstGeom>
          <a:solidFill>
            <a:srgbClr val="07013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Block Arc 38"/>
          <p:cNvSpPr/>
          <p:nvPr/>
        </p:nvSpPr>
        <p:spPr>
          <a:xfrm rot="10800000">
            <a:off x="7918539" y="3736998"/>
            <a:ext cx="1515291" cy="1365234"/>
          </a:xfrm>
          <a:prstGeom prst="blockArc">
            <a:avLst>
              <a:gd name="adj1" fmla="val 10602476"/>
              <a:gd name="adj2" fmla="val 86924"/>
              <a:gd name="adj3" fmla="val 28270"/>
            </a:avLst>
          </a:prstGeom>
          <a:solidFill>
            <a:srgbClr val="07013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95557"/>
          <a:stretch/>
        </p:blipFill>
        <p:spPr>
          <a:xfrm>
            <a:off x="6380842" y="698639"/>
            <a:ext cx="4590686" cy="1663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95294" r="57323" b="-321"/>
          <a:stretch/>
        </p:blipFill>
        <p:spPr>
          <a:xfrm>
            <a:off x="6380383" y="4342796"/>
            <a:ext cx="1959179" cy="14827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4"/>
          <a:srcRect l="58495" t="96013" b="-681"/>
          <a:stretch/>
        </p:blipFill>
        <p:spPr>
          <a:xfrm>
            <a:off x="9063317" y="4289612"/>
            <a:ext cx="1905365" cy="17481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/>
          <a:srcRect l="96477"/>
          <a:stretch/>
        </p:blipFill>
        <p:spPr>
          <a:xfrm>
            <a:off x="10851127" y="695649"/>
            <a:ext cx="161743" cy="374326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60779">
            <a:off x="8224362" y="3786042"/>
            <a:ext cx="906715" cy="1051680"/>
          </a:xfrm>
          <a:prstGeom prst="blockArc">
            <a:avLst>
              <a:gd name="adj1" fmla="val 10800000"/>
              <a:gd name="adj2" fmla="val 70176"/>
              <a:gd name="adj3" fmla="val 14636"/>
            </a:avLst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5"/>
          <a:srcRect b="8329"/>
          <a:stretch/>
        </p:blipFill>
        <p:spPr>
          <a:xfrm>
            <a:off x="6338887" y="695650"/>
            <a:ext cx="4673983" cy="34863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/>
          <a:srcRect t="91003" r="58703" b="-197"/>
          <a:stretch/>
        </p:blipFill>
        <p:spPr>
          <a:xfrm>
            <a:off x="6338888" y="4155013"/>
            <a:ext cx="1931054" cy="34975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/>
          <a:srcRect l="59701" t="89592"/>
          <a:stretch/>
        </p:blipFill>
        <p:spPr>
          <a:xfrm>
            <a:off x="9132531" y="4064457"/>
            <a:ext cx="1884371" cy="395918"/>
          </a:xfrm>
          <a:prstGeom prst="rect">
            <a:avLst/>
          </a:prstGeom>
        </p:spPr>
      </p:pic>
      <p:sp>
        <p:nvSpPr>
          <p:cNvPr id="50" name="Block Arc 49"/>
          <p:cNvSpPr/>
          <p:nvPr/>
        </p:nvSpPr>
        <p:spPr>
          <a:xfrm rot="10455821">
            <a:off x="8183908" y="3837047"/>
            <a:ext cx="1012111" cy="1096305"/>
          </a:xfrm>
          <a:prstGeom prst="blockArc">
            <a:avLst>
              <a:gd name="adj1" fmla="val 11096128"/>
              <a:gd name="adj2" fmla="val 52587"/>
              <a:gd name="adj3" fmla="val 897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 rot="21336262">
            <a:off x="6400521" y="1044872"/>
            <a:ext cx="4751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n>
                  <a:solidFill>
                    <a:srgbClr val="82F5FE"/>
                  </a:solidFill>
                </a:ln>
                <a:solidFill>
                  <a:srgbClr val="2EAFE2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nttariksa" pitchFamily="50" charset="0"/>
              </a:rPr>
              <a:t>Pastoral Support</a:t>
            </a:r>
            <a:endParaRPr lang="en-GB" sz="4000" dirty="0">
              <a:ln>
                <a:solidFill>
                  <a:srgbClr val="82F5FE"/>
                </a:solidFill>
              </a:ln>
              <a:solidFill>
                <a:srgbClr val="2EAFE2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nttariksa" pitchFamily="50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0677172" y="45616"/>
            <a:ext cx="1353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ROUND </a:t>
            </a:r>
            <a:r>
              <a:rPr lang="en-GB" sz="28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1</a:t>
            </a:r>
            <a:r>
              <a:rPr lang="en-GB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.</a:t>
            </a:r>
            <a:endParaRPr lang="en-GB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883148" y="366466"/>
            <a:ext cx="20151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rgbClr val="2EAFE2"/>
                </a:solidFill>
                <a:latin typeface="Ideal Sans Bold" pitchFamily="50" charset="0"/>
                <a:cs typeface="Ideal Sans Bold" pitchFamily="50" charset="0"/>
              </a:rPr>
              <a:t>(6 marks) </a:t>
            </a:r>
            <a:endParaRPr lang="en-GB" sz="1600" dirty="0">
              <a:solidFill>
                <a:srgbClr val="2EAFE2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29535" y="1072470"/>
            <a:ext cx="5795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1. </a:t>
            </a:r>
            <a:r>
              <a:rPr lang="en-GB" sz="2800" b="1" dirty="0" smtClean="0">
                <a:solidFill>
                  <a:srgbClr val="82F5FE"/>
                </a:solidFill>
                <a:latin typeface="Ideal Sans Medium" pitchFamily="50" charset="0"/>
                <a:cs typeface="Ideal Sans Medium" pitchFamily="50" charset="0"/>
              </a:rPr>
              <a:t>Oxford Street </a:t>
            </a:r>
            <a:r>
              <a:rPr lang="en-GB" sz="2800" dirty="0" smtClean="0">
                <a:solidFill>
                  <a:schemeClr val="bg1"/>
                </a:solidFill>
                <a:latin typeface="Ideal Sans Medium" pitchFamily="50" charset="0"/>
                <a:cs typeface="Ideal Sans Medium" pitchFamily="50" charset="0"/>
              </a:rPr>
              <a:t>is . . .</a:t>
            </a:r>
            <a:endParaRPr lang="en-GB" sz="3200" dirty="0">
              <a:solidFill>
                <a:schemeClr val="bg1"/>
              </a:solidFill>
              <a:latin typeface="Ideal Sans Medium" pitchFamily="50" charset="0"/>
              <a:cs typeface="Ideal Sans Medium" pitchFamily="50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42328" y="1608753"/>
            <a:ext cx="4512547" cy="4512547"/>
            <a:chOff x="842328" y="1608753"/>
            <a:chExt cx="4512547" cy="451254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375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328" y="1608753"/>
              <a:ext cx="4512547" cy="4512547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372791" y="2398033"/>
              <a:ext cx="168007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3200" b="1" dirty="0" smtClean="0">
                  <a:solidFill>
                    <a:schemeClr val="bg1"/>
                  </a:solidFill>
                  <a:latin typeface="Ideal Sans Medium" pitchFamily="50" charset="0"/>
                  <a:cs typeface="Ideal Sans Medium" pitchFamily="50" charset="0"/>
                </a:rPr>
                <a:t>GREEN</a:t>
              </a:r>
              <a:endParaRPr lang="en-GB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69687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4"/>
          <a:stretch/>
        </p:blipFill>
        <p:spPr>
          <a:xfrm>
            <a:off x="5277394" y="-26895"/>
            <a:ext cx="6914606" cy="68718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5"/>
          <a:stretch/>
        </p:blipFill>
        <p:spPr>
          <a:xfrm>
            <a:off x="4054928" y="-13063"/>
            <a:ext cx="1567543" cy="68710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" r="78967"/>
          <a:stretch/>
        </p:blipFill>
        <p:spPr>
          <a:xfrm>
            <a:off x="0" y="0"/>
            <a:ext cx="1454331" cy="68710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" r="78967"/>
          <a:stretch/>
        </p:blipFill>
        <p:spPr>
          <a:xfrm flipH="1">
            <a:off x="1429294" y="0"/>
            <a:ext cx="1567543" cy="6871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" t="1445" r="78967"/>
          <a:stretch/>
        </p:blipFill>
        <p:spPr>
          <a:xfrm>
            <a:off x="2847703" y="0"/>
            <a:ext cx="1371600" cy="6871063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0" y="-26895"/>
            <a:ext cx="12192000" cy="6897958"/>
          </a:xfrm>
          <a:prstGeom prst="roundRect">
            <a:avLst>
              <a:gd name="adj" fmla="val 0"/>
            </a:avLst>
          </a:prstGeom>
          <a:solidFill>
            <a:srgbClr val="07013F">
              <a:alpha val="78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ounded Rectangle 16"/>
          <p:cNvSpPr/>
          <p:nvPr/>
        </p:nvSpPr>
        <p:spPr>
          <a:xfrm>
            <a:off x="6844936" y="4724981"/>
            <a:ext cx="3801293" cy="2067703"/>
          </a:xfrm>
          <a:prstGeom prst="roundRect">
            <a:avLst>
              <a:gd name="adj" fmla="val 0"/>
            </a:avLst>
          </a:prstGeom>
          <a:solidFill>
            <a:srgbClr val="07013F">
              <a:alpha val="78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7" t="28113" r="24559" b="66266"/>
          <a:stretch/>
        </p:blipFill>
        <p:spPr>
          <a:xfrm>
            <a:off x="6857999" y="813942"/>
            <a:ext cx="3775166" cy="772811"/>
          </a:xfrm>
          <a:prstGeom prst="roundRect">
            <a:avLst>
              <a:gd name="adj" fmla="val 16667"/>
            </a:avLst>
          </a:prstGeom>
        </p:spPr>
      </p:pic>
      <p:grpSp>
        <p:nvGrpSpPr>
          <p:cNvPr id="32" name="Group 31"/>
          <p:cNvGrpSpPr/>
          <p:nvPr/>
        </p:nvGrpSpPr>
        <p:grpSpPr>
          <a:xfrm>
            <a:off x="6460671" y="775421"/>
            <a:ext cx="4491382" cy="4161624"/>
            <a:chOff x="4504765" y="1223682"/>
            <a:chExt cx="4262717" cy="3684494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/>
            <a:srcRect l="54637" t="11281" r="12600" b="43840"/>
            <a:stretch/>
          </p:blipFill>
          <p:spPr>
            <a:xfrm>
              <a:off x="4504765" y="1223682"/>
              <a:ext cx="4262717" cy="3684494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/>
            <a:srcRect l="56292" t="10505" r="17704" b="87710"/>
            <a:stretch/>
          </p:blipFill>
          <p:spPr>
            <a:xfrm>
              <a:off x="4990011" y="1223682"/>
              <a:ext cx="3396343" cy="291609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/>
            <a:srcRect l="54637" t="17402" r="17754" b="80885"/>
            <a:stretch/>
          </p:blipFill>
          <p:spPr>
            <a:xfrm>
              <a:off x="4556823" y="1223682"/>
              <a:ext cx="3829531" cy="6051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/>
            <a:srcRect l="54637" t="17402" r="38818" b="80857"/>
            <a:stretch/>
          </p:blipFill>
          <p:spPr>
            <a:xfrm rot="10800000">
              <a:off x="7859584" y="1223682"/>
              <a:ext cx="907898" cy="614985"/>
            </a:xfrm>
            <a:prstGeom prst="rect">
              <a:avLst/>
            </a:prstGeom>
          </p:spPr>
        </p:pic>
      </p:grpSp>
      <p:sp>
        <p:nvSpPr>
          <p:cNvPr id="37" name="Rounded Rectangle 36"/>
          <p:cNvSpPr/>
          <p:nvPr/>
        </p:nvSpPr>
        <p:spPr>
          <a:xfrm>
            <a:off x="6460671" y="4493322"/>
            <a:ext cx="1762397" cy="482244"/>
          </a:xfrm>
          <a:prstGeom prst="roundRect">
            <a:avLst>
              <a:gd name="adj" fmla="val 0"/>
            </a:avLst>
          </a:prstGeom>
          <a:solidFill>
            <a:srgbClr val="07013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ounded Rectangle 37"/>
          <p:cNvSpPr/>
          <p:nvPr/>
        </p:nvSpPr>
        <p:spPr>
          <a:xfrm>
            <a:off x="9129305" y="4466948"/>
            <a:ext cx="1870709" cy="482244"/>
          </a:xfrm>
          <a:prstGeom prst="roundRect">
            <a:avLst>
              <a:gd name="adj" fmla="val 0"/>
            </a:avLst>
          </a:prstGeom>
          <a:solidFill>
            <a:srgbClr val="07013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Block Arc 38"/>
          <p:cNvSpPr/>
          <p:nvPr/>
        </p:nvSpPr>
        <p:spPr>
          <a:xfrm rot="10800000">
            <a:off x="7918539" y="3736998"/>
            <a:ext cx="1515291" cy="1365234"/>
          </a:xfrm>
          <a:prstGeom prst="blockArc">
            <a:avLst>
              <a:gd name="adj1" fmla="val 10602476"/>
              <a:gd name="adj2" fmla="val 86924"/>
              <a:gd name="adj3" fmla="val 28270"/>
            </a:avLst>
          </a:prstGeom>
          <a:solidFill>
            <a:srgbClr val="07013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95557"/>
          <a:stretch/>
        </p:blipFill>
        <p:spPr>
          <a:xfrm>
            <a:off x="6380842" y="698639"/>
            <a:ext cx="4590686" cy="1663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95294" r="57323" b="-321"/>
          <a:stretch/>
        </p:blipFill>
        <p:spPr>
          <a:xfrm>
            <a:off x="6380383" y="4342796"/>
            <a:ext cx="1959179" cy="14827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4"/>
          <a:srcRect l="58495" t="96013" b="-681"/>
          <a:stretch/>
        </p:blipFill>
        <p:spPr>
          <a:xfrm>
            <a:off x="9063317" y="4289612"/>
            <a:ext cx="1905365" cy="17481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/>
          <a:srcRect l="96477"/>
          <a:stretch/>
        </p:blipFill>
        <p:spPr>
          <a:xfrm>
            <a:off x="10851127" y="695649"/>
            <a:ext cx="161743" cy="374326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60779">
            <a:off x="8224362" y="3786042"/>
            <a:ext cx="906715" cy="1051680"/>
          </a:xfrm>
          <a:prstGeom prst="blockArc">
            <a:avLst>
              <a:gd name="adj1" fmla="val 10800000"/>
              <a:gd name="adj2" fmla="val 70176"/>
              <a:gd name="adj3" fmla="val 14636"/>
            </a:avLst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5"/>
          <a:srcRect b="8329"/>
          <a:stretch/>
        </p:blipFill>
        <p:spPr>
          <a:xfrm>
            <a:off x="6338887" y="695650"/>
            <a:ext cx="4673983" cy="34863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/>
          <a:srcRect t="91003" r="58703" b="-197"/>
          <a:stretch/>
        </p:blipFill>
        <p:spPr>
          <a:xfrm>
            <a:off x="6338888" y="4155013"/>
            <a:ext cx="1931054" cy="34975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/>
          <a:srcRect l="59701" t="89592"/>
          <a:stretch/>
        </p:blipFill>
        <p:spPr>
          <a:xfrm>
            <a:off x="9132531" y="4064457"/>
            <a:ext cx="1884371" cy="395918"/>
          </a:xfrm>
          <a:prstGeom prst="rect">
            <a:avLst/>
          </a:prstGeom>
        </p:spPr>
      </p:pic>
      <p:sp>
        <p:nvSpPr>
          <p:cNvPr id="50" name="Block Arc 49"/>
          <p:cNvSpPr/>
          <p:nvPr/>
        </p:nvSpPr>
        <p:spPr>
          <a:xfrm rot="10455821">
            <a:off x="8183908" y="3837047"/>
            <a:ext cx="1012111" cy="1096305"/>
          </a:xfrm>
          <a:prstGeom prst="blockArc">
            <a:avLst>
              <a:gd name="adj1" fmla="val 11096128"/>
              <a:gd name="adj2" fmla="val 52587"/>
              <a:gd name="adj3" fmla="val 897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 rot="21336262">
            <a:off x="6400521" y="1044872"/>
            <a:ext cx="4751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n>
                  <a:solidFill>
                    <a:srgbClr val="82F5FE"/>
                  </a:solidFill>
                </a:ln>
                <a:solidFill>
                  <a:srgbClr val="2EAFE2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nttariksa" pitchFamily="50" charset="0"/>
              </a:rPr>
              <a:t>Pastoral Support</a:t>
            </a:r>
            <a:endParaRPr lang="en-GB" sz="4000" dirty="0">
              <a:ln>
                <a:solidFill>
                  <a:srgbClr val="82F5FE"/>
                </a:solidFill>
              </a:ln>
              <a:solidFill>
                <a:srgbClr val="2EAFE2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nttariksa" pitchFamily="50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0677172" y="45616"/>
            <a:ext cx="1353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ROUND </a:t>
            </a:r>
            <a:r>
              <a:rPr lang="en-GB" sz="28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1</a:t>
            </a:r>
            <a:r>
              <a:rPr lang="en-GB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.</a:t>
            </a:r>
            <a:endParaRPr lang="en-GB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29535" y="1072470"/>
            <a:ext cx="5795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2. </a:t>
            </a:r>
            <a:r>
              <a:rPr lang="en-GB" sz="2800" b="1" dirty="0" smtClean="0">
                <a:solidFill>
                  <a:srgbClr val="82F5FE"/>
                </a:solidFill>
                <a:latin typeface="Ideal Sans Medium" pitchFamily="50" charset="0"/>
                <a:cs typeface="Ideal Sans Medium" pitchFamily="50" charset="0"/>
              </a:rPr>
              <a:t>Logos </a:t>
            </a:r>
            <a:r>
              <a:rPr lang="en-GB" sz="2800" dirty="0" smtClean="0">
                <a:solidFill>
                  <a:schemeClr val="bg1"/>
                </a:solidFill>
                <a:latin typeface="Ideal Sans Medium" pitchFamily="50" charset="0"/>
                <a:cs typeface="Ideal Sans Medium" pitchFamily="50" charset="0"/>
              </a:rPr>
              <a:t>belong to . . .</a:t>
            </a:r>
            <a:endParaRPr lang="en-GB" sz="3200" dirty="0">
              <a:solidFill>
                <a:schemeClr val="bg1"/>
              </a:solidFill>
              <a:latin typeface="Ideal Sans Medium" pitchFamily="50" charset="0"/>
              <a:cs typeface="Ideal Sans Medium" pitchFamily="50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7" r="19386" b="29524"/>
          <a:stretch/>
        </p:blipFill>
        <p:spPr>
          <a:xfrm>
            <a:off x="393355" y="1855112"/>
            <a:ext cx="1283535" cy="90804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03" y="3011310"/>
            <a:ext cx="1246559" cy="105314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9" y="4289162"/>
            <a:ext cx="1030276" cy="103027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9" y="5536430"/>
            <a:ext cx="1117640" cy="11176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67772" y="2010197"/>
            <a:ext cx="3786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Ideal Sans Medium" pitchFamily="50" charset="0"/>
                <a:cs typeface="Ideal Sans Medium" pitchFamily="50" charset="0"/>
              </a:rPr>
              <a:t>LEXUS</a:t>
            </a:r>
            <a:endParaRPr lang="en-GB" sz="2400" dirty="0"/>
          </a:p>
        </p:txBody>
      </p:sp>
      <p:sp>
        <p:nvSpPr>
          <p:cNvPr id="52" name="Rectangle 51"/>
          <p:cNvSpPr/>
          <p:nvPr/>
        </p:nvSpPr>
        <p:spPr>
          <a:xfrm>
            <a:off x="1988965" y="3307050"/>
            <a:ext cx="3786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Ideal Sans Medium" pitchFamily="50" charset="0"/>
                <a:cs typeface="Ideal Sans Medium" pitchFamily="50" charset="0"/>
              </a:rPr>
              <a:t>NASA</a:t>
            </a:r>
            <a:endParaRPr lang="en-GB" sz="2400" dirty="0"/>
          </a:p>
        </p:txBody>
      </p:sp>
      <p:sp>
        <p:nvSpPr>
          <p:cNvPr id="56" name="Rectangle 55"/>
          <p:cNvSpPr/>
          <p:nvPr/>
        </p:nvSpPr>
        <p:spPr>
          <a:xfrm>
            <a:off x="1988965" y="4571677"/>
            <a:ext cx="3786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Ideal Sans Medium" pitchFamily="50" charset="0"/>
                <a:cs typeface="Ideal Sans Medium" pitchFamily="50" charset="0"/>
              </a:rPr>
              <a:t>GOOGLE</a:t>
            </a:r>
            <a:endParaRPr lang="en-GB" sz="2400" dirty="0"/>
          </a:p>
        </p:txBody>
      </p:sp>
      <p:sp>
        <p:nvSpPr>
          <p:cNvPr id="57" name="Rectangle 56"/>
          <p:cNvSpPr/>
          <p:nvPr/>
        </p:nvSpPr>
        <p:spPr>
          <a:xfrm>
            <a:off x="1988965" y="5864417"/>
            <a:ext cx="3786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Ideal Sans Medium" pitchFamily="50" charset="0"/>
                <a:cs typeface="Ideal Sans Medium" pitchFamily="50" charset="0"/>
              </a:rPr>
              <a:t>VODAPHONE</a:t>
            </a:r>
            <a:endParaRPr lang="en-GB" sz="2400" dirty="0"/>
          </a:p>
        </p:txBody>
      </p:sp>
      <p:sp>
        <p:nvSpPr>
          <p:cNvPr id="58" name="TextBox 57"/>
          <p:cNvSpPr txBox="1"/>
          <p:nvPr/>
        </p:nvSpPr>
        <p:spPr>
          <a:xfrm>
            <a:off x="6374673" y="5428781"/>
            <a:ext cx="4885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ANSWERS</a:t>
            </a:r>
            <a:endParaRPr lang="en-GB" sz="4800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52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8" grpId="0"/>
      <p:bldP spid="52" grpId="0"/>
      <p:bldP spid="56" grpId="0"/>
      <p:bldP spid="5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4"/>
          <a:stretch/>
        </p:blipFill>
        <p:spPr>
          <a:xfrm>
            <a:off x="5277394" y="-26895"/>
            <a:ext cx="6914606" cy="68718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5"/>
          <a:stretch/>
        </p:blipFill>
        <p:spPr>
          <a:xfrm>
            <a:off x="4054928" y="-13063"/>
            <a:ext cx="1567543" cy="68710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" r="78967"/>
          <a:stretch/>
        </p:blipFill>
        <p:spPr>
          <a:xfrm>
            <a:off x="0" y="0"/>
            <a:ext cx="1454331" cy="68710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" r="78967"/>
          <a:stretch/>
        </p:blipFill>
        <p:spPr>
          <a:xfrm flipH="1">
            <a:off x="1429294" y="0"/>
            <a:ext cx="1567543" cy="6871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" t="1445" r="78967"/>
          <a:stretch/>
        </p:blipFill>
        <p:spPr>
          <a:xfrm>
            <a:off x="2847703" y="0"/>
            <a:ext cx="1371600" cy="6871063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0" y="-26895"/>
            <a:ext cx="12192000" cy="6897958"/>
          </a:xfrm>
          <a:prstGeom prst="roundRect">
            <a:avLst>
              <a:gd name="adj" fmla="val 0"/>
            </a:avLst>
          </a:prstGeom>
          <a:solidFill>
            <a:srgbClr val="07013F">
              <a:alpha val="78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ounded Rectangle 16"/>
          <p:cNvSpPr/>
          <p:nvPr/>
        </p:nvSpPr>
        <p:spPr>
          <a:xfrm>
            <a:off x="6844936" y="4724981"/>
            <a:ext cx="3801293" cy="2067703"/>
          </a:xfrm>
          <a:prstGeom prst="roundRect">
            <a:avLst>
              <a:gd name="adj" fmla="val 0"/>
            </a:avLst>
          </a:prstGeom>
          <a:solidFill>
            <a:srgbClr val="07013F">
              <a:alpha val="78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7" t="28113" r="24559" b="66266"/>
          <a:stretch/>
        </p:blipFill>
        <p:spPr>
          <a:xfrm>
            <a:off x="6857999" y="813942"/>
            <a:ext cx="3775166" cy="772811"/>
          </a:xfrm>
          <a:prstGeom prst="roundRect">
            <a:avLst>
              <a:gd name="adj" fmla="val 16667"/>
            </a:avLst>
          </a:prstGeom>
        </p:spPr>
      </p:pic>
      <p:grpSp>
        <p:nvGrpSpPr>
          <p:cNvPr id="32" name="Group 31"/>
          <p:cNvGrpSpPr/>
          <p:nvPr/>
        </p:nvGrpSpPr>
        <p:grpSpPr>
          <a:xfrm>
            <a:off x="6460671" y="775421"/>
            <a:ext cx="4491382" cy="4161624"/>
            <a:chOff x="4504765" y="1223682"/>
            <a:chExt cx="4262717" cy="3684494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/>
            <a:srcRect l="54637" t="11281" r="12600" b="43840"/>
            <a:stretch/>
          </p:blipFill>
          <p:spPr>
            <a:xfrm>
              <a:off x="4504765" y="1223682"/>
              <a:ext cx="4262717" cy="3684494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/>
            <a:srcRect l="56292" t="10505" r="17704" b="87710"/>
            <a:stretch/>
          </p:blipFill>
          <p:spPr>
            <a:xfrm>
              <a:off x="4990011" y="1223682"/>
              <a:ext cx="3396343" cy="291609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/>
            <a:srcRect l="54637" t="17402" r="17754" b="80885"/>
            <a:stretch/>
          </p:blipFill>
          <p:spPr>
            <a:xfrm>
              <a:off x="4556823" y="1223682"/>
              <a:ext cx="3829531" cy="6051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/>
            <a:srcRect l="54637" t="17402" r="38818" b="80857"/>
            <a:stretch/>
          </p:blipFill>
          <p:spPr>
            <a:xfrm rot="10800000">
              <a:off x="7859584" y="1223682"/>
              <a:ext cx="907898" cy="614985"/>
            </a:xfrm>
            <a:prstGeom prst="rect">
              <a:avLst/>
            </a:prstGeom>
          </p:spPr>
        </p:pic>
      </p:grpSp>
      <p:sp>
        <p:nvSpPr>
          <p:cNvPr id="37" name="Rounded Rectangle 36"/>
          <p:cNvSpPr/>
          <p:nvPr/>
        </p:nvSpPr>
        <p:spPr>
          <a:xfrm>
            <a:off x="6460671" y="4493322"/>
            <a:ext cx="1762397" cy="482244"/>
          </a:xfrm>
          <a:prstGeom prst="roundRect">
            <a:avLst>
              <a:gd name="adj" fmla="val 0"/>
            </a:avLst>
          </a:prstGeom>
          <a:solidFill>
            <a:srgbClr val="07013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ounded Rectangle 37"/>
          <p:cNvSpPr/>
          <p:nvPr/>
        </p:nvSpPr>
        <p:spPr>
          <a:xfrm>
            <a:off x="9129305" y="4466948"/>
            <a:ext cx="1870709" cy="482244"/>
          </a:xfrm>
          <a:prstGeom prst="roundRect">
            <a:avLst>
              <a:gd name="adj" fmla="val 0"/>
            </a:avLst>
          </a:prstGeom>
          <a:solidFill>
            <a:srgbClr val="07013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Block Arc 38"/>
          <p:cNvSpPr/>
          <p:nvPr/>
        </p:nvSpPr>
        <p:spPr>
          <a:xfrm rot="10800000">
            <a:off x="7918539" y="3736998"/>
            <a:ext cx="1515291" cy="1365234"/>
          </a:xfrm>
          <a:prstGeom prst="blockArc">
            <a:avLst>
              <a:gd name="adj1" fmla="val 10602476"/>
              <a:gd name="adj2" fmla="val 86924"/>
              <a:gd name="adj3" fmla="val 28270"/>
            </a:avLst>
          </a:prstGeom>
          <a:solidFill>
            <a:srgbClr val="07013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95557"/>
          <a:stretch/>
        </p:blipFill>
        <p:spPr>
          <a:xfrm>
            <a:off x="6380842" y="698639"/>
            <a:ext cx="4590686" cy="1663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95294" r="57323" b="-321"/>
          <a:stretch/>
        </p:blipFill>
        <p:spPr>
          <a:xfrm>
            <a:off x="6380383" y="4342796"/>
            <a:ext cx="1959179" cy="14827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4"/>
          <a:srcRect l="58495" t="96013" b="-681"/>
          <a:stretch/>
        </p:blipFill>
        <p:spPr>
          <a:xfrm>
            <a:off x="9063317" y="4289612"/>
            <a:ext cx="1905365" cy="17481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/>
          <a:srcRect l="96477"/>
          <a:stretch/>
        </p:blipFill>
        <p:spPr>
          <a:xfrm>
            <a:off x="10851127" y="695649"/>
            <a:ext cx="161743" cy="374326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60779">
            <a:off x="8224362" y="3786042"/>
            <a:ext cx="906715" cy="1051680"/>
          </a:xfrm>
          <a:prstGeom prst="blockArc">
            <a:avLst>
              <a:gd name="adj1" fmla="val 10800000"/>
              <a:gd name="adj2" fmla="val 70176"/>
              <a:gd name="adj3" fmla="val 14636"/>
            </a:avLst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5"/>
          <a:srcRect b="8329"/>
          <a:stretch/>
        </p:blipFill>
        <p:spPr>
          <a:xfrm>
            <a:off x="6338887" y="695650"/>
            <a:ext cx="4673983" cy="34863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/>
          <a:srcRect t="91003" r="58703" b="-197"/>
          <a:stretch/>
        </p:blipFill>
        <p:spPr>
          <a:xfrm>
            <a:off x="6338888" y="4155013"/>
            <a:ext cx="1931054" cy="34975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/>
          <a:srcRect l="59701" t="89592"/>
          <a:stretch/>
        </p:blipFill>
        <p:spPr>
          <a:xfrm>
            <a:off x="9132531" y="4064457"/>
            <a:ext cx="1884371" cy="395918"/>
          </a:xfrm>
          <a:prstGeom prst="rect">
            <a:avLst/>
          </a:prstGeom>
        </p:spPr>
      </p:pic>
      <p:sp>
        <p:nvSpPr>
          <p:cNvPr id="50" name="Block Arc 49"/>
          <p:cNvSpPr/>
          <p:nvPr/>
        </p:nvSpPr>
        <p:spPr>
          <a:xfrm rot="10455821">
            <a:off x="8183908" y="3837047"/>
            <a:ext cx="1012111" cy="1096305"/>
          </a:xfrm>
          <a:prstGeom prst="blockArc">
            <a:avLst>
              <a:gd name="adj1" fmla="val 11096128"/>
              <a:gd name="adj2" fmla="val 52587"/>
              <a:gd name="adj3" fmla="val 897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 rot="21336262">
            <a:off x="6400521" y="1044872"/>
            <a:ext cx="4751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n>
                  <a:solidFill>
                    <a:srgbClr val="82F5FE"/>
                  </a:solidFill>
                </a:ln>
                <a:solidFill>
                  <a:srgbClr val="2EAFE2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nttariksa" pitchFamily="50" charset="0"/>
              </a:rPr>
              <a:t>Pastoral Support</a:t>
            </a:r>
            <a:endParaRPr lang="en-GB" sz="4000" dirty="0">
              <a:ln>
                <a:solidFill>
                  <a:srgbClr val="82F5FE"/>
                </a:solidFill>
              </a:ln>
              <a:solidFill>
                <a:srgbClr val="2EAFE2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nttariksa" pitchFamily="50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0677172" y="45616"/>
            <a:ext cx="1353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ROUND </a:t>
            </a:r>
            <a:r>
              <a:rPr lang="en-GB" sz="28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1</a:t>
            </a:r>
            <a:r>
              <a:rPr lang="en-GB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.</a:t>
            </a:r>
            <a:endParaRPr lang="en-GB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29535" y="1072470"/>
            <a:ext cx="5795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3. </a:t>
            </a:r>
            <a:r>
              <a:rPr lang="en-GB" sz="2800" b="1" dirty="0" smtClean="0">
                <a:solidFill>
                  <a:srgbClr val="82F5FE"/>
                </a:solidFill>
                <a:latin typeface="Ideal Sans Medium" pitchFamily="50" charset="0"/>
                <a:cs typeface="Ideal Sans Medium" pitchFamily="50" charset="0"/>
              </a:rPr>
              <a:t>Aerial view </a:t>
            </a:r>
            <a:r>
              <a:rPr lang="en-GB" sz="2800" dirty="0" smtClean="0">
                <a:solidFill>
                  <a:schemeClr val="bg1"/>
                </a:solidFill>
                <a:latin typeface="Ideal Sans Medium" pitchFamily="50" charset="0"/>
                <a:cs typeface="Ideal Sans Medium" pitchFamily="50" charset="0"/>
              </a:rPr>
              <a:t>was from. . .</a:t>
            </a:r>
            <a:endParaRPr lang="en-GB" sz="3200" dirty="0">
              <a:solidFill>
                <a:schemeClr val="bg1"/>
              </a:solidFill>
              <a:latin typeface="Ideal Sans Medium" pitchFamily="50" charset="0"/>
              <a:cs typeface="Ideal Sans Medium" pitchFamily="50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940888" y="6226065"/>
            <a:ext cx="3786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Ideal Sans Medium" pitchFamily="50" charset="0"/>
                <a:cs typeface="Ideal Sans Medium" pitchFamily="50" charset="0"/>
              </a:rPr>
              <a:t>EIFFEL TOWER</a:t>
            </a:r>
            <a:endParaRPr lang="en-GB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924" y="1754854"/>
            <a:ext cx="2693391" cy="4287878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6374673" y="5428781"/>
            <a:ext cx="4885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ANSWERS</a:t>
            </a:r>
            <a:endParaRPr lang="en-GB" sz="4800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61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0"/>
            <a:ext cx="12192000" cy="6897958"/>
          </a:xfrm>
          <a:prstGeom prst="roundRect">
            <a:avLst>
              <a:gd name="adj" fmla="val 0"/>
            </a:avLst>
          </a:prstGeom>
          <a:solidFill>
            <a:srgbClr val="07013F">
              <a:alpha val="78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79"/>
            <a:ext cx="669436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41"/>
          <a:stretch/>
        </p:blipFill>
        <p:spPr>
          <a:xfrm>
            <a:off x="6694360" y="0"/>
            <a:ext cx="5493286" cy="6858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0" y="0"/>
            <a:ext cx="12192000" cy="6897958"/>
          </a:xfrm>
          <a:prstGeom prst="roundRect">
            <a:avLst>
              <a:gd name="adj" fmla="val 0"/>
            </a:avLst>
          </a:prstGeom>
          <a:solidFill>
            <a:srgbClr val="07013F">
              <a:alpha val="86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ounded Rectangle 5"/>
          <p:cNvSpPr/>
          <p:nvPr/>
        </p:nvSpPr>
        <p:spPr>
          <a:xfrm>
            <a:off x="384564" y="5076398"/>
            <a:ext cx="11476510" cy="1332411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B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ounded Rectangle 18"/>
          <p:cNvSpPr/>
          <p:nvPr/>
        </p:nvSpPr>
        <p:spPr>
          <a:xfrm>
            <a:off x="536964" y="5228799"/>
            <a:ext cx="11193482" cy="1054436"/>
          </a:xfrm>
          <a:prstGeom prst="roundRect">
            <a:avLst/>
          </a:prstGeom>
          <a:noFill/>
          <a:ln w="28575">
            <a:solidFill>
              <a:srgbClr val="2EA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1606731" y="5557937"/>
            <a:ext cx="96795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4) </a:t>
            </a:r>
            <a:r>
              <a:rPr lang="en-GB" sz="20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The </a:t>
            </a:r>
            <a:r>
              <a:rPr lang="en-GB" sz="2000" dirty="0" smtClean="0">
                <a:solidFill>
                  <a:srgbClr val="82F5FE"/>
                </a:solidFill>
                <a:latin typeface="Ideal Sans Bold" pitchFamily="50" charset="0"/>
                <a:cs typeface="Ideal Sans Bold" pitchFamily="50" charset="0"/>
              </a:rPr>
              <a:t>3 characters </a:t>
            </a:r>
            <a:r>
              <a:rPr lang="en-GB" sz="20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were . . .</a:t>
            </a:r>
            <a:endParaRPr lang="en-GB" sz="2400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364794" y="5779994"/>
            <a:ext cx="496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rgbClr val="2EAFE2"/>
                </a:solidFill>
                <a:latin typeface="Ideal Sans Bold" pitchFamily="50" charset="0"/>
                <a:cs typeface="Ideal Sans Bold" pitchFamily="50" charset="0"/>
              </a:rPr>
              <a:t>3</a:t>
            </a:r>
            <a:endParaRPr lang="en-GB" sz="2800" dirty="0">
              <a:solidFill>
                <a:srgbClr val="2EAFE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87" y="817207"/>
            <a:ext cx="2619375" cy="381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795" y="278502"/>
            <a:ext cx="3607904" cy="48050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388" y="883053"/>
            <a:ext cx="4269545" cy="42695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37" y="837186"/>
            <a:ext cx="2619375" cy="381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745" y="259161"/>
            <a:ext cx="3607904" cy="48050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407" y="903682"/>
            <a:ext cx="4269545" cy="42695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/>
          <a:srcRect l="44010" t="27411" r="28581" b="28839"/>
          <a:stretch/>
        </p:blipFill>
        <p:spPr>
          <a:xfrm>
            <a:off x="757766" y="5451715"/>
            <a:ext cx="770273" cy="69127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0553076" y="96184"/>
            <a:ext cx="1353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ROUND </a:t>
            </a:r>
            <a:r>
              <a:rPr lang="en-GB" sz="28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2</a:t>
            </a:r>
            <a:r>
              <a:rPr lang="en-GB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.</a:t>
            </a:r>
            <a:endParaRPr lang="en-GB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722867" y="431851"/>
            <a:ext cx="20151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rgbClr val="2EAFE2"/>
                </a:solidFill>
                <a:latin typeface="Ideal Sans Bold" pitchFamily="50" charset="0"/>
                <a:cs typeface="Ideal Sans Bold" pitchFamily="50" charset="0"/>
              </a:rPr>
              <a:t>(10 marks) </a:t>
            </a:r>
            <a:endParaRPr lang="en-GB" sz="1600" dirty="0">
              <a:solidFill>
                <a:srgbClr val="2EAFE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91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4"/>
          <a:stretch/>
        </p:blipFill>
        <p:spPr>
          <a:xfrm>
            <a:off x="5277394" y="-26895"/>
            <a:ext cx="6914606" cy="68718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5"/>
          <a:stretch/>
        </p:blipFill>
        <p:spPr>
          <a:xfrm>
            <a:off x="4054928" y="-13063"/>
            <a:ext cx="1567543" cy="68710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" r="78967"/>
          <a:stretch/>
        </p:blipFill>
        <p:spPr>
          <a:xfrm>
            <a:off x="0" y="0"/>
            <a:ext cx="1454331" cy="68710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" r="78967"/>
          <a:stretch/>
        </p:blipFill>
        <p:spPr>
          <a:xfrm flipH="1">
            <a:off x="1429294" y="0"/>
            <a:ext cx="1567543" cy="6871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" t="1445" r="78967"/>
          <a:stretch/>
        </p:blipFill>
        <p:spPr>
          <a:xfrm>
            <a:off x="2847703" y="0"/>
            <a:ext cx="1371600" cy="6871063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0" y="-26895"/>
            <a:ext cx="12192000" cy="6897958"/>
          </a:xfrm>
          <a:prstGeom prst="roundRect">
            <a:avLst>
              <a:gd name="adj" fmla="val 0"/>
            </a:avLst>
          </a:prstGeom>
          <a:solidFill>
            <a:srgbClr val="07013F">
              <a:alpha val="78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ounded Rectangle 16"/>
          <p:cNvSpPr/>
          <p:nvPr/>
        </p:nvSpPr>
        <p:spPr>
          <a:xfrm>
            <a:off x="6844936" y="4724981"/>
            <a:ext cx="3801293" cy="2067703"/>
          </a:xfrm>
          <a:prstGeom prst="roundRect">
            <a:avLst>
              <a:gd name="adj" fmla="val 0"/>
            </a:avLst>
          </a:prstGeom>
          <a:solidFill>
            <a:srgbClr val="07013F">
              <a:alpha val="78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6374673" y="4958517"/>
            <a:ext cx="48855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GENERAL</a:t>
            </a:r>
          </a:p>
          <a:p>
            <a:pPr algn="ctr"/>
            <a:r>
              <a:rPr lang="en-GB" sz="48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KNOWLEDGE</a:t>
            </a:r>
            <a:endParaRPr lang="en-GB" sz="4800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7" t="28113" r="24559" b="66266"/>
          <a:stretch/>
        </p:blipFill>
        <p:spPr>
          <a:xfrm>
            <a:off x="6857999" y="813942"/>
            <a:ext cx="3775166" cy="772811"/>
          </a:xfrm>
          <a:prstGeom prst="roundRect">
            <a:avLst>
              <a:gd name="adj" fmla="val 16667"/>
            </a:avLst>
          </a:prstGeom>
        </p:spPr>
      </p:pic>
      <p:grpSp>
        <p:nvGrpSpPr>
          <p:cNvPr id="32" name="Group 31"/>
          <p:cNvGrpSpPr/>
          <p:nvPr/>
        </p:nvGrpSpPr>
        <p:grpSpPr>
          <a:xfrm>
            <a:off x="6460671" y="775421"/>
            <a:ext cx="4491382" cy="4161624"/>
            <a:chOff x="4504765" y="1223682"/>
            <a:chExt cx="4262717" cy="3684494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/>
            <a:srcRect l="54637" t="11281" r="12600" b="43840"/>
            <a:stretch/>
          </p:blipFill>
          <p:spPr>
            <a:xfrm>
              <a:off x="4504765" y="1223682"/>
              <a:ext cx="4262717" cy="3684494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/>
            <a:srcRect l="56292" t="10505" r="17704" b="87710"/>
            <a:stretch/>
          </p:blipFill>
          <p:spPr>
            <a:xfrm>
              <a:off x="4990011" y="1223682"/>
              <a:ext cx="3396343" cy="291609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/>
            <a:srcRect l="54637" t="17402" r="17754" b="80885"/>
            <a:stretch/>
          </p:blipFill>
          <p:spPr>
            <a:xfrm>
              <a:off x="4556823" y="1223682"/>
              <a:ext cx="3829531" cy="6051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/>
            <a:srcRect l="54637" t="17402" r="38818" b="80857"/>
            <a:stretch/>
          </p:blipFill>
          <p:spPr>
            <a:xfrm rot="10800000">
              <a:off x="7859584" y="1223682"/>
              <a:ext cx="907898" cy="614985"/>
            </a:xfrm>
            <a:prstGeom prst="rect">
              <a:avLst/>
            </a:prstGeom>
          </p:spPr>
        </p:pic>
      </p:grpSp>
      <p:sp>
        <p:nvSpPr>
          <p:cNvPr id="37" name="Rounded Rectangle 36"/>
          <p:cNvSpPr/>
          <p:nvPr/>
        </p:nvSpPr>
        <p:spPr>
          <a:xfrm>
            <a:off x="6460671" y="4493322"/>
            <a:ext cx="1762397" cy="482244"/>
          </a:xfrm>
          <a:prstGeom prst="roundRect">
            <a:avLst>
              <a:gd name="adj" fmla="val 0"/>
            </a:avLst>
          </a:prstGeom>
          <a:solidFill>
            <a:srgbClr val="07013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ounded Rectangle 37"/>
          <p:cNvSpPr/>
          <p:nvPr/>
        </p:nvSpPr>
        <p:spPr>
          <a:xfrm>
            <a:off x="9129305" y="4466948"/>
            <a:ext cx="1870709" cy="482244"/>
          </a:xfrm>
          <a:prstGeom prst="roundRect">
            <a:avLst>
              <a:gd name="adj" fmla="val 0"/>
            </a:avLst>
          </a:prstGeom>
          <a:solidFill>
            <a:srgbClr val="07013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Block Arc 38"/>
          <p:cNvSpPr/>
          <p:nvPr/>
        </p:nvSpPr>
        <p:spPr>
          <a:xfrm rot="10800000">
            <a:off x="7918539" y="3736998"/>
            <a:ext cx="1515291" cy="1365234"/>
          </a:xfrm>
          <a:prstGeom prst="blockArc">
            <a:avLst>
              <a:gd name="adj1" fmla="val 10602476"/>
              <a:gd name="adj2" fmla="val 86924"/>
              <a:gd name="adj3" fmla="val 28270"/>
            </a:avLst>
          </a:prstGeom>
          <a:solidFill>
            <a:srgbClr val="07013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95557"/>
          <a:stretch/>
        </p:blipFill>
        <p:spPr>
          <a:xfrm>
            <a:off x="6380842" y="698639"/>
            <a:ext cx="4590686" cy="1663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95294" r="57323" b="-321"/>
          <a:stretch/>
        </p:blipFill>
        <p:spPr>
          <a:xfrm>
            <a:off x="6380383" y="4342796"/>
            <a:ext cx="1959179" cy="14827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4"/>
          <a:srcRect l="58495" t="96013" b="-681"/>
          <a:stretch/>
        </p:blipFill>
        <p:spPr>
          <a:xfrm>
            <a:off x="9063317" y="4289612"/>
            <a:ext cx="1905365" cy="17481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/>
          <a:srcRect l="96477"/>
          <a:stretch/>
        </p:blipFill>
        <p:spPr>
          <a:xfrm>
            <a:off x="10851127" y="695649"/>
            <a:ext cx="161743" cy="374326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60779">
            <a:off x="8224362" y="3786042"/>
            <a:ext cx="906715" cy="1051680"/>
          </a:xfrm>
          <a:prstGeom prst="blockArc">
            <a:avLst>
              <a:gd name="adj1" fmla="val 10800000"/>
              <a:gd name="adj2" fmla="val 70176"/>
              <a:gd name="adj3" fmla="val 14636"/>
            </a:avLst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5"/>
          <a:srcRect b="8329"/>
          <a:stretch/>
        </p:blipFill>
        <p:spPr>
          <a:xfrm>
            <a:off x="6338887" y="695650"/>
            <a:ext cx="4673983" cy="34863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/>
          <a:srcRect t="91003" r="58703" b="-197"/>
          <a:stretch/>
        </p:blipFill>
        <p:spPr>
          <a:xfrm>
            <a:off x="6338888" y="4155013"/>
            <a:ext cx="1931054" cy="34975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/>
          <a:srcRect l="59701" t="89592"/>
          <a:stretch/>
        </p:blipFill>
        <p:spPr>
          <a:xfrm>
            <a:off x="9132531" y="4064457"/>
            <a:ext cx="1884371" cy="395918"/>
          </a:xfrm>
          <a:prstGeom prst="rect">
            <a:avLst/>
          </a:prstGeom>
        </p:spPr>
      </p:pic>
      <p:sp>
        <p:nvSpPr>
          <p:cNvPr id="50" name="Block Arc 49"/>
          <p:cNvSpPr/>
          <p:nvPr/>
        </p:nvSpPr>
        <p:spPr>
          <a:xfrm rot="10455821">
            <a:off x="8183908" y="3837047"/>
            <a:ext cx="1012111" cy="1096305"/>
          </a:xfrm>
          <a:prstGeom prst="blockArc">
            <a:avLst>
              <a:gd name="adj1" fmla="val 11096128"/>
              <a:gd name="adj2" fmla="val 52587"/>
              <a:gd name="adj3" fmla="val 897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 rot="21336262">
            <a:off x="6400521" y="1044872"/>
            <a:ext cx="4751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n>
                  <a:solidFill>
                    <a:srgbClr val="82F5FE"/>
                  </a:solidFill>
                </a:ln>
                <a:solidFill>
                  <a:srgbClr val="2EAFE2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nttariksa" pitchFamily="50" charset="0"/>
              </a:rPr>
              <a:t>Pastoral Support</a:t>
            </a:r>
            <a:endParaRPr lang="en-GB" sz="4000" dirty="0">
              <a:ln>
                <a:solidFill>
                  <a:srgbClr val="82F5FE"/>
                </a:solidFill>
              </a:ln>
              <a:solidFill>
                <a:srgbClr val="2EAFE2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nttariksa" pitchFamily="50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0677172" y="45616"/>
            <a:ext cx="1353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ROUND </a:t>
            </a:r>
            <a:r>
              <a:rPr lang="en-GB" sz="28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1</a:t>
            </a:r>
            <a:r>
              <a:rPr lang="en-GB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.</a:t>
            </a:r>
            <a:endParaRPr lang="en-GB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883148" y="366466"/>
            <a:ext cx="20151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rgbClr val="2EAFE2"/>
                </a:solidFill>
                <a:latin typeface="Ideal Sans Bold" pitchFamily="50" charset="0"/>
                <a:cs typeface="Ideal Sans Bold" pitchFamily="50" charset="0"/>
              </a:rPr>
              <a:t>(6 marks) </a:t>
            </a:r>
            <a:endParaRPr lang="en-GB" sz="1600" dirty="0">
              <a:solidFill>
                <a:srgbClr val="2EAFE2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29535" y="1072470"/>
            <a:ext cx="5795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1. </a:t>
            </a:r>
            <a:r>
              <a:rPr lang="en-GB" sz="2800" dirty="0" smtClean="0">
                <a:solidFill>
                  <a:schemeClr val="bg1"/>
                </a:solidFill>
                <a:latin typeface="Ideal Sans Medium" pitchFamily="50" charset="0"/>
                <a:cs typeface="Ideal Sans Medium" pitchFamily="50" charset="0"/>
              </a:rPr>
              <a:t>Which colour is </a:t>
            </a:r>
            <a:r>
              <a:rPr lang="en-GB" sz="2800" b="1" dirty="0" smtClean="0">
                <a:solidFill>
                  <a:srgbClr val="82F5FE"/>
                </a:solidFill>
                <a:latin typeface="Ideal Sans Medium" pitchFamily="50" charset="0"/>
                <a:cs typeface="Ideal Sans Medium" pitchFamily="50" charset="0"/>
              </a:rPr>
              <a:t>Oxford Street </a:t>
            </a:r>
            <a:r>
              <a:rPr lang="en-GB" sz="2800" dirty="0" smtClean="0">
                <a:solidFill>
                  <a:schemeClr val="bg1"/>
                </a:solidFill>
                <a:latin typeface="Ideal Sans Medium" pitchFamily="50" charset="0"/>
                <a:cs typeface="Ideal Sans Medium" pitchFamily="50" charset="0"/>
              </a:rPr>
              <a:t>in the board game Monopoly?</a:t>
            </a:r>
            <a:endParaRPr lang="en-GB" sz="3200" dirty="0">
              <a:solidFill>
                <a:schemeClr val="bg1"/>
              </a:solidFill>
              <a:latin typeface="Ideal Sans Medium" pitchFamily="50" charset="0"/>
              <a:cs typeface="Ideal Sans Medium" pitchFamily="50" charset="0"/>
            </a:endParaRPr>
          </a:p>
        </p:txBody>
      </p:sp>
      <p:pic>
        <p:nvPicPr>
          <p:cNvPr id="56" name="Content Placeholder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21" y="2519725"/>
            <a:ext cx="4828196" cy="4351338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5387950" y="1612191"/>
            <a:ext cx="496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rgbClr val="2EAFE2"/>
                </a:solidFill>
                <a:latin typeface="Ideal Sans Bold" pitchFamily="50" charset="0"/>
                <a:cs typeface="Ideal Sans Bold" pitchFamily="50" charset="0"/>
              </a:rPr>
              <a:t>(1) </a:t>
            </a:r>
            <a:endParaRPr lang="en-GB" sz="2000" dirty="0">
              <a:solidFill>
                <a:srgbClr val="2EAFE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08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55" grpId="0"/>
      <p:bldP spid="5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0"/>
            <a:ext cx="12192000" cy="6897958"/>
          </a:xfrm>
          <a:prstGeom prst="roundRect">
            <a:avLst>
              <a:gd name="adj" fmla="val 0"/>
            </a:avLst>
          </a:prstGeom>
          <a:solidFill>
            <a:srgbClr val="07013F">
              <a:alpha val="78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79"/>
            <a:ext cx="669436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41"/>
          <a:stretch/>
        </p:blipFill>
        <p:spPr>
          <a:xfrm>
            <a:off x="6694360" y="0"/>
            <a:ext cx="5493286" cy="6858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0" y="0"/>
            <a:ext cx="12192000" cy="6897958"/>
          </a:xfrm>
          <a:prstGeom prst="roundRect">
            <a:avLst>
              <a:gd name="adj" fmla="val 0"/>
            </a:avLst>
          </a:prstGeom>
          <a:solidFill>
            <a:srgbClr val="07013F">
              <a:alpha val="86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ounded Rectangle 5"/>
          <p:cNvSpPr/>
          <p:nvPr/>
        </p:nvSpPr>
        <p:spPr>
          <a:xfrm>
            <a:off x="384564" y="5076398"/>
            <a:ext cx="11476510" cy="1332411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B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ounded Rectangle 18"/>
          <p:cNvSpPr/>
          <p:nvPr/>
        </p:nvSpPr>
        <p:spPr>
          <a:xfrm>
            <a:off x="536964" y="5228799"/>
            <a:ext cx="11193482" cy="1054436"/>
          </a:xfrm>
          <a:prstGeom prst="roundRect">
            <a:avLst/>
          </a:prstGeom>
          <a:noFill/>
          <a:ln w="28575">
            <a:solidFill>
              <a:srgbClr val="2EA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1606731" y="5557937"/>
            <a:ext cx="96795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5) </a:t>
            </a:r>
            <a:r>
              <a:rPr lang="en-GB" sz="2000" dirty="0" smtClean="0">
                <a:solidFill>
                  <a:srgbClr val="FF5BF3"/>
                </a:solidFill>
                <a:latin typeface="Ideal Sans Bold" pitchFamily="50" charset="0"/>
                <a:cs typeface="Ideal Sans Bold" pitchFamily="50" charset="0"/>
              </a:rPr>
              <a:t>Sum: </a:t>
            </a:r>
            <a:r>
              <a:rPr lang="en-GB" sz="20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The answer to the sum is . . .</a:t>
            </a:r>
            <a:endParaRPr lang="en-GB" sz="2400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364794" y="5779994"/>
            <a:ext cx="496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rgbClr val="2EAFE2"/>
                </a:solidFill>
                <a:latin typeface="Ideal Sans Bold" pitchFamily="50" charset="0"/>
                <a:cs typeface="Ideal Sans Bold" pitchFamily="50" charset="0"/>
              </a:rPr>
              <a:t>1</a:t>
            </a:r>
            <a:endParaRPr lang="en-GB" sz="2800" dirty="0">
              <a:solidFill>
                <a:srgbClr val="2EAFE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4" y="148466"/>
            <a:ext cx="655249" cy="15998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44854" y="701564"/>
            <a:ext cx="18788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= 4</a:t>
            </a:r>
            <a:endParaRPr lang="en-GB" sz="4400" dirty="0"/>
          </a:p>
        </p:txBody>
      </p:sp>
      <p:sp>
        <p:nvSpPr>
          <p:cNvPr id="16" name="Rectangle 15"/>
          <p:cNvSpPr/>
          <p:nvPr/>
        </p:nvSpPr>
        <p:spPr>
          <a:xfrm>
            <a:off x="1144853" y="2263309"/>
            <a:ext cx="18788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= 2</a:t>
            </a:r>
            <a:endParaRPr lang="en-GB" sz="4400" dirty="0"/>
          </a:p>
        </p:txBody>
      </p:sp>
      <p:sp>
        <p:nvSpPr>
          <p:cNvPr id="17" name="Rectangle 16"/>
          <p:cNvSpPr/>
          <p:nvPr/>
        </p:nvSpPr>
        <p:spPr>
          <a:xfrm>
            <a:off x="1074327" y="4039850"/>
            <a:ext cx="18788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= 7</a:t>
            </a:r>
            <a:endParaRPr lang="en-GB" sz="4400" dirty="0"/>
          </a:p>
        </p:txBody>
      </p:sp>
      <p:sp>
        <p:nvSpPr>
          <p:cNvPr id="18" name="Rectangle 17"/>
          <p:cNvSpPr/>
          <p:nvPr/>
        </p:nvSpPr>
        <p:spPr>
          <a:xfrm>
            <a:off x="3723668" y="1430204"/>
            <a:ext cx="7409211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(4 x 2) + 7 = </a:t>
            </a:r>
            <a:r>
              <a:rPr lang="en-GB" sz="13800" dirty="0" smtClean="0">
                <a:solidFill>
                  <a:srgbClr val="FF5BF3"/>
                </a:solidFill>
                <a:latin typeface="Ideal Sans Bold" pitchFamily="50" charset="0"/>
                <a:cs typeface="Ideal Sans Bold" pitchFamily="50" charset="0"/>
              </a:rPr>
              <a:t>15</a:t>
            </a:r>
            <a:endParaRPr lang="en-GB" sz="13800" dirty="0">
              <a:solidFill>
                <a:srgbClr val="FF5BF3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l="44010" t="27411" r="28581" b="28839"/>
          <a:stretch/>
        </p:blipFill>
        <p:spPr>
          <a:xfrm>
            <a:off x="757766" y="5451715"/>
            <a:ext cx="770273" cy="69127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81" y="2098912"/>
            <a:ext cx="754853" cy="1330088"/>
          </a:xfrm>
          <a:prstGeom prst="rect">
            <a:avLst/>
          </a:prstGeom>
          <a:effectLst>
            <a:softEdge rad="22860"/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86" y="3971529"/>
            <a:ext cx="842760" cy="95858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0553076" y="96184"/>
            <a:ext cx="1353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ROUND </a:t>
            </a:r>
            <a:r>
              <a:rPr lang="en-GB" sz="28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2</a:t>
            </a:r>
            <a:r>
              <a:rPr lang="en-GB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.</a:t>
            </a:r>
            <a:endParaRPr lang="en-GB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08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0"/>
            <a:ext cx="12192000" cy="6897958"/>
          </a:xfrm>
          <a:prstGeom prst="roundRect">
            <a:avLst>
              <a:gd name="adj" fmla="val 0"/>
            </a:avLst>
          </a:prstGeom>
          <a:solidFill>
            <a:srgbClr val="07013F">
              <a:alpha val="78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79"/>
            <a:ext cx="669436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41"/>
          <a:stretch/>
        </p:blipFill>
        <p:spPr>
          <a:xfrm>
            <a:off x="6694360" y="0"/>
            <a:ext cx="5493286" cy="6858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0" y="0"/>
            <a:ext cx="12192000" cy="6897958"/>
          </a:xfrm>
          <a:prstGeom prst="roundRect">
            <a:avLst>
              <a:gd name="adj" fmla="val 0"/>
            </a:avLst>
          </a:prstGeom>
          <a:solidFill>
            <a:srgbClr val="07013F">
              <a:alpha val="86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ounded Rectangle 5"/>
          <p:cNvSpPr/>
          <p:nvPr/>
        </p:nvSpPr>
        <p:spPr>
          <a:xfrm>
            <a:off x="384564" y="5076398"/>
            <a:ext cx="11476510" cy="1332411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B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ounded Rectangle 18"/>
          <p:cNvSpPr/>
          <p:nvPr/>
        </p:nvSpPr>
        <p:spPr>
          <a:xfrm>
            <a:off x="536964" y="5228799"/>
            <a:ext cx="11193482" cy="1054436"/>
          </a:xfrm>
          <a:prstGeom prst="roundRect">
            <a:avLst/>
          </a:prstGeom>
          <a:noFill/>
          <a:ln w="28575">
            <a:solidFill>
              <a:srgbClr val="2EA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1606731" y="5557937"/>
            <a:ext cx="96795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6) The 3 movies were . . .</a:t>
            </a:r>
            <a:endParaRPr lang="en-GB" sz="2400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364794" y="5779994"/>
            <a:ext cx="496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rgbClr val="2EAFE2"/>
                </a:solidFill>
                <a:latin typeface="Ideal Sans Bold" pitchFamily="50" charset="0"/>
                <a:cs typeface="Ideal Sans Bold" pitchFamily="50" charset="0"/>
              </a:rPr>
              <a:t>3</a:t>
            </a:r>
            <a:endParaRPr lang="en-GB" sz="2800" dirty="0">
              <a:solidFill>
                <a:srgbClr val="2EAFE2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73" y="782021"/>
            <a:ext cx="4310376" cy="431037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914" y="834302"/>
            <a:ext cx="4258096" cy="425809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349" y="773091"/>
            <a:ext cx="4350113" cy="435011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/>
          <a:srcRect l="44010" t="27411" r="28581" b="28839"/>
          <a:stretch/>
        </p:blipFill>
        <p:spPr>
          <a:xfrm>
            <a:off x="757766" y="5451715"/>
            <a:ext cx="770273" cy="69127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0553076" y="96184"/>
            <a:ext cx="1353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ROUND </a:t>
            </a:r>
            <a:r>
              <a:rPr lang="en-GB" sz="28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2</a:t>
            </a:r>
            <a:r>
              <a:rPr lang="en-GB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.</a:t>
            </a:r>
            <a:endParaRPr lang="en-GB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914" y="834302"/>
            <a:ext cx="4258096" cy="42580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094514" y="4062552"/>
            <a:ext cx="2063932" cy="339635"/>
          </a:xfrm>
          <a:prstGeom prst="rect">
            <a:avLst/>
          </a:prstGeom>
          <a:solidFill>
            <a:srgbClr val="111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" name="Group 16"/>
          <p:cNvGrpSpPr/>
          <p:nvPr/>
        </p:nvGrpSpPr>
        <p:grpSpPr>
          <a:xfrm>
            <a:off x="230973" y="782021"/>
            <a:ext cx="4310376" cy="4310376"/>
            <a:chOff x="230973" y="782021"/>
            <a:chExt cx="4310376" cy="431037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973" y="782021"/>
              <a:ext cx="4310376" cy="4310376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1692682" y="1071158"/>
              <a:ext cx="2265364" cy="2625634"/>
              <a:chOff x="1692682" y="1071158"/>
              <a:chExt cx="2265364" cy="2625634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2233749" y="1071158"/>
                <a:ext cx="1724297" cy="796834"/>
              </a:xfrm>
              <a:prstGeom prst="rect">
                <a:avLst/>
              </a:prstGeom>
              <a:solidFill>
                <a:srgbClr val="7498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8"/>
              <a:srcRect l="31980" t="35047" r="32506" b="13034"/>
              <a:stretch/>
            </p:blipFill>
            <p:spPr>
              <a:xfrm>
                <a:off x="2438413" y="2689212"/>
                <a:ext cx="856376" cy="1007580"/>
              </a:xfrm>
              <a:prstGeom prst="ellipse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9"/>
              <a:srcRect l="47422" r="5008" b="44117"/>
              <a:stretch/>
            </p:blipFill>
            <p:spPr>
              <a:xfrm rot="3007467">
                <a:off x="1734580" y="2291004"/>
                <a:ext cx="479494" cy="563289"/>
              </a:xfrm>
              <a:prstGeom prst="ellipse">
                <a:avLst/>
              </a:prstGeom>
            </p:spPr>
          </p:pic>
        </p:grp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349" y="773091"/>
            <a:ext cx="4350113" cy="435011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/>
          <a:srcRect l="7635" t="15704" r="29816" b="24850"/>
          <a:stretch/>
        </p:blipFill>
        <p:spPr>
          <a:xfrm>
            <a:off x="9773704" y="1976874"/>
            <a:ext cx="477673" cy="462428"/>
          </a:xfrm>
          <a:prstGeom prst="ellipse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1"/>
          <a:srcRect l="30944" r="30217" b="49728"/>
          <a:stretch/>
        </p:blipFill>
        <p:spPr>
          <a:xfrm>
            <a:off x="6194084" y="1883504"/>
            <a:ext cx="750244" cy="779253"/>
          </a:xfrm>
          <a:prstGeom prst="ellipse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2"/>
          <a:srcRect l="34748" t="22707" r="35475" b="17421"/>
          <a:stretch/>
        </p:blipFill>
        <p:spPr>
          <a:xfrm rot="21430426">
            <a:off x="8556808" y="1867992"/>
            <a:ext cx="516508" cy="594586"/>
          </a:xfrm>
          <a:prstGeom prst="ellipse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3"/>
          <a:srcRect l="32713" t="18290" r="12971" b="26600"/>
          <a:stretch/>
        </p:blipFill>
        <p:spPr>
          <a:xfrm rot="20377993">
            <a:off x="5916811" y="2579458"/>
            <a:ext cx="831602" cy="841325"/>
          </a:xfrm>
          <a:prstGeom prst="ellipse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8712926" y="4245429"/>
            <a:ext cx="1841863" cy="404948"/>
          </a:xfrm>
          <a:prstGeom prst="rect">
            <a:avLst/>
          </a:prstGeom>
          <a:solidFill>
            <a:srgbClr val="ABC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03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0"/>
            <a:ext cx="12192000" cy="6897958"/>
          </a:xfrm>
          <a:prstGeom prst="roundRect">
            <a:avLst>
              <a:gd name="adj" fmla="val 0"/>
            </a:avLst>
          </a:prstGeom>
          <a:solidFill>
            <a:srgbClr val="07013F">
              <a:alpha val="78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79"/>
            <a:ext cx="669436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41"/>
          <a:stretch/>
        </p:blipFill>
        <p:spPr>
          <a:xfrm>
            <a:off x="6694360" y="0"/>
            <a:ext cx="5493286" cy="6858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0" y="0"/>
            <a:ext cx="12192000" cy="6897958"/>
          </a:xfrm>
          <a:prstGeom prst="roundRect">
            <a:avLst>
              <a:gd name="adj" fmla="val 0"/>
            </a:avLst>
          </a:prstGeom>
          <a:solidFill>
            <a:srgbClr val="07013F">
              <a:alpha val="86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1" t="1" r="16659" b="23135"/>
          <a:stretch/>
        </p:blipFill>
        <p:spPr>
          <a:xfrm>
            <a:off x="727608" y="1005078"/>
            <a:ext cx="2813648" cy="40713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" r="8433" b="9648"/>
          <a:stretch/>
        </p:blipFill>
        <p:spPr>
          <a:xfrm>
            <a:off x="3406116" y="1277786"/>
            <a:ext cx="4395985" cy="41155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t="-201" r="19122" b="18663"/>
          <a:stretch/>
        </p:blipFill>
        <p:spPr>
          <a:xfrm rot="21372366">
            <a:off x="7818010" y="1148448"/>
            <a:ext cx="4197337" cy="4872256"/>
          </a:xfrm>
          <a:prstGeom prst="ellipse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36963" y="2808514"/>
            <a:ext cx="3065479" cy="2309984"/>
          </a:xfrm>
          <a:prstGeom prst="rect">
            <a:avLst/>
          </a:prstGeom>
          <a:solidFill>
            <a:srgbClr val="FF5BF3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8317951" y="1005078"/>
            <a:ext cx="3294984" cy="3020844"/>
          </a:xfrm>
          <a:prstGeom prst="rect">
            <a:avLst/>
          </a:prstGeom>
          <a:solidFill>
            <a:srgbClr val="FF5BF3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4276707" y="1143158"/>
            <a:ext cx="3065479" cy="1665356"/>
          </a:xfrm>
          <a:prstGeom prst="rect">
            <a:avLst/>
          </a:prstGeom>
          <a:solidFill>
            <a:srgbClr val="FF5BF3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4285415" y="3962400"/>
            <a:ext cx="3065479" cy="1088610"/>
          </a:xfrm>
          <a:prstGeom prst="rect">
            <a:avLst/>
          </a:prstGeom>
          <a:solidFill>
            <a:srgbClr val="FF5BF3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5"/>
          <p:cNvSpPr/>
          <p:nvPr/>
        </p:nvSpPr>
        <p:spPr>
          <a:xfrm>
            <a:off x="384564" y="5076398"/>
            <a:ext cx="11476510" cy="1332411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B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ounded Rectangle 18"/>
          <p:cNvSpPr/>
          <p:nvPr/>
        </p:nvSpPr>
        <p:spPr>
          <a:xfrm>
            <a:off x="536964" y="5228799"/>
            <a:ext cx="11193482" cy="1054436"/>
          </a:xfrm>
          <a:prstGeom prst="roundRect">
            <a:avLst/>
          </a:prstGeom>
          <a:noFill/>
          <a:ln w="28575">
            <a:solidFill>
              <a:srgbClr val="2EA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1606731" y="5557937"/>
            <a:ext cx="96795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7) </a:t>
            </a:r>
            <a:r>
              <a:rPr lang="en-GB" sz="20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Brad Pitt	   /	    Leonardo Di Caprio		/	Bradley Cooper</a:t>
            </a:r>
            <a:endParaRPr lang="en-GB" sz="2400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364794" y="5779994"/>
            <a:ext cx="496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rgbClr val="2EAFE2"/>
                </a:solidFill>
                <a:latin typeface="Ideal Sans Bold" pitchFamily="50" charset="0"/>
                <a:cs typeface="Ideal Sans Bold" pitchFamily="50" charset="0"/>
              </a:rPr>
              <a:t>3</a:t>
            </a:r>
            <a:endParaRPr lang="en-GB" sz="2800" dirty="0">
              <a:solidFill>
                <a:srgbClr val="2EAFE2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/>
          <a:srcRect l="44010" t="27411" r="28581" b="28839"/>
          <a:stretch/>
        </p:blipFill>
        <p:spPr>
          <a:xfrm>
            <a:off x="757766" y="5451715"/>
            <a:ext cx="770273" cy="691271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0553076" y="96184"/>
            <a:ext cx="1353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ROUND </a:t>
            </a:r>
            <a:r>
              <a:rPr lang="en-GB" sz="28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2</a:t>
            </a:r>
            <a:r>
              <a:rPr lang="en-GB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.</a:t>
            </a:r>
            <a:endParaRPr lang="en-GB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07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0"/>
            <a:ext cx="12192000" cy="6897958"/>
          </a:xfrm>
          <a:prstGeom prst="roundRect">
            <a:avLst>
              <a:gd name="adj" fmla="val 0"/>
            </a:avLst>
          </a:prstGeom>
          <a:solidFill>
            <a:srgbClr val="07013F">
              <a:alpha val="78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91941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0" y="-769"/>
            <a:ext cx="12192000" cy="6897958"/>
          </a:xfrm>
          <a:prstGeom prst="roundRect">
            <a:avLst>
              <a:gd name="adj" fmla="val 0"/>
            </a:avLst>
          </a:prstGeom>
          <a:solidFill>
            <a:srgbClr val="07013F">
              <a:alpha val="86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0553076" y="226814"/>
            <a:ext cx="1353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ROUND </a:t>
            </a:r>
            <a:r>
              <a:rPr lang="en-GB" sz="28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3</a:t>
            </a:r>
            <a:r>
              <a:rPr lang="en-GB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.</a:t>
            </a:r>
            <a:endParaRPr lang="en-GB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28" y="1818541"/>
            <a:ext cx="2733675" cy="1666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4" b="14286"/>
          <a:stretch/>
        </p:blipFill>
        <p:spPr>
          <a:xfrm>
            <a:off x="9297829" y="1818541"/>
            <a:ext cx="2315105" cy="1666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Rounded Rectangle 14"/>
          <p:cNvSpPr/>
          <p:nvPr/>
        </p:nvSpPr>
        <p:spPr>
          <a:xfrm>
            <a:off x="384564" y="5076398"/>
            <a:ext cx="11476510" cy="1332411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B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ounded Rectangle 15"/>
          <p:cNvSpPr/>
          <p:nvPr/>
        </p:nvSpPr>
        <p:spPr>
          <a:xfrm>
            <a:off x="536964" y="5228799"/>
            <a:ext cx="11193482" cy="1054436"/>
          </a:xfrm>
          <a:prstGeom prst="roundRect">
            <a:avLst/>
          </a:prstGeom>
          <a:noFill/>
          <a:ln w="28575">
            <a:solidFill>
              <a:srgbClr val="2EA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1606731" y="5557937"/>
            <a:ext cx="96795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1) </a:t>
            </a:r>
            <a:r>
              <a:rPr lang="en-GB" sz="2000" dirty="0" smtClean="0">
                <a:solidFill>
                  <a:srgbClr val="2EAFE2"/>
                </a:solidFill>
                <a:latin typeface="Ideal Sans Bold" pitchFamily="50" charset="0"/>
                <a:cs typeface="Ideal Sans Bold" pitchFamily="50" charset="0"/>
              </a:rPr>
              <a:t>SWEDEN &amp; ICELAND </a:t>
            </a:r>
            <a:r>
              <a:rPr lang="en-GB" sz="20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are the flags merged together.</a:t>
            </a:r>
            <a:endParaRPr lang="en-GB" sz="2400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364794" y="5779994"/>
            <a:ext cx="496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rgbClr val="2EAFE2"/>
                </a:solidFill>
                <a:latin typeface="Ideal Sans Bold" pitchFamily="50" charset="0"/>
                <a:cs typeface="Ideal Sans Bold" pitchFamily="50" charset="0"/>
              </a:rPr>
              <a:t>2</a:t>
            </a:r>
            <a:endParaRPr lang="en-GB" sz="2800" dirty="0">
              <a:solidFill>
                <a:srgbClr val="2EAFE2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958678" y="962802"/>
            <a:ext cx="4646975" cy="3378351"/>
            <a:chOff x="3958678" y="962802"/>
            <a:chExt cx="4646975" cy="337835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8678" y="962802"/>
              <a:ext cx="4646975" cy="337835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" name="Rectangle 5"/>
            <p:cNvSpPr/>
            <p:nvPr/>
          </p:nvSpPr>
          <p:spPr>
            <a:xfrm>
              <a:off x="5512527" y="1009648"/>
              <a:ext cx="261256" cy="3281365"/>
            </a:xfrm>
            <a:prstGeom prst="rect">
              <a:avLst/>
            </a:prstGeom>
            <a:solidFill>
              <a:srgbClr val="DA2D2D"/>
            </a:solidFill>
            <a:ln>
              <a:solidFill>
                <a:srgbClr val="DA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011275" y="2534194"/>
              <a:ext cx="4546938" cy="241215"/>
            </a:xfrm>
            <a:prstGeom prst="rect">
              <a:avLst/>
            </a:prstGeom>
            <a:solidFill>
              <a:srgbClr val="DA2D2D"/>
            </a:solidFill>
            <a:ln>
              <a:solidFill>
                <a:srgbClr val="DA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989910" y="1010092"/>
              <a:ext cx="1231695" cy="1213484"/>
            </a:xfrm>
            <a:prstGeom prst="rect">
              <a:avLst/>
            </a:prstGeom>
            <a:solidFill>
              <a:srgbClr val="066EAA"/>
            </a:solidFill>
            <a:ln>
              <a:solidFill>
                <a:srgbClr val="066E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55729" y="3066980"/>
              <a:ext cx="2502483" cy="1232975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3989150" y="3066980"/>
              <a:ext cx="1232455" cy="1213927"/>
            </a:xfrm>
            <a:prstGeom prst="rect">
              <a:avLst/>
            </a:prstGeom>
            <a:solidFill>
              <a:srgbClr val="063D9B"/>
            </a:solidFill>
            <a:ln>
              <a:solidFill>
                <a:srgbClr val="063D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042581" y="1009648"/>
              <a:ext cx="2515631" cy="1213927"/>
            </a:xfrm>
            <a:prstGeom prst="rect">
              <a:avLst/>
            </a:prstGeom>
            <a:solidFill>
              <a:srgbClr val="063D9B"/>
            </a:solidFill>
            <a:ln>
              <a:solidFill>
                <a:srgbClr val="063D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/>
          <a:srcRect l="44010" t="27411" r="28581" b="28839"/>
          <a:stretch/>
        </p:blipFill>
        <p:spPr>
          <a:xfrm>
            <a:off x="757766" y="5451715"/>
            <a:ext cx="770273" cy="69127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0853495" y="608521"/>
            <a:ext cx="20151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rgbClr val="2EAFE2"/>
                </a:solidFill>
                <a:latin typeface="Ideal Sans Bold" pitchFamily="50" charset="0"/>
                <a:cs typeface="Ideal Sans Bold" pitchFamily="50" charset="0"/>
              </a:rPr>
              <a:t>(3 marks) </a:t>
            </a:r>
            <a:endParaRPr lang="en-GB" sz="1600" dirty="0">
              <a:solidFill>
                <a:srgbClr val="2EAFE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77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0"/>
            <a:ext cx="12192000" cy="6897958"/>
          </a:xfrm>
          <a:prstGeom prst="roundRect">
            <a:avLst>
              <a:gd name="adj" fmla="val 0"/>
            </a:avLst>
          </a:prstGeom>
          <a:solidFill>
            <a:srgbClr val="07013F">
              <a:alpha val="78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91941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0" y="-769"/>
            <a:ext cx="12192000" cy="6897958"/>
          </a:xfrm>
          <a:prstGeom prst="roundRect">
            <a:avLst>
              <a:gd name="adj" fmla="val 0"/>
            </a:avLst>
          </a:prstGeom>
          <a:solidFill>
            <a:srgbClr val="07013F">
              <a:alpha val="86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0553076" y="226814"/>
            <a:ext cx="1353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ROUND </a:t>
            </a:r>
            <a:r>
              <a:rPr lang="en-GB" sz="28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3</a:t>
            </a:r>
            <a:r>
              <a:rPr lang="en-GB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.</a:t>
            </a:r>
            <a:endParaRPr lang="en-GB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84564" y="5076398"/>
            <a:ext cx="11476510" cy="1332411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B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536964" y="5228799"/>
            <a:ext cx="11193482" cy="1054436"/>
          </a:xfrm>
          <a:prstGeom prst="roundRect">
            <a:avLst/>
          </a:prstGeom>
          <a:noFill/>
          <a:ln w="28575">
            <a:solidFill>
              <a:srgbClr val="2EA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1606731" y="5557937"/>
            <a:ext cx="28738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2) </a:t>
            </a:r>
            <a:r>
              <a:rPr lang="en-GB" sz="20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The outline was of</a:t>
            </a:r>
            <a:endParaRPr lang="en-GB" sz="2400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364794" y="5779994"/>
            <a:ext cx="496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rgbClr val="2EAFE2"/>
                </a:solidFill>
                <a:latin typeface="Ideal Sans Bold" pitchFamily="50" charset="0"/>
                <a:cs typeface="Ideal Sans Bold" pitchFamily="50" charset="0"/>
              </a:rPr>
              <a:t>1</a:t>
            </a:r>
            <a:endParaRPr lang="en-GB" sz="2800" dirty="0">
              <a:solidFill>
                <a:srgbClr val="2EAFE2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978121" y="448189"/>
            <a:ext cx="6936798" cy="4930054"/>
            <a:chOff x="2978121" y="448189"/>
            <a:chExt cx="6936798" cy="493005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338"/>
            <a:stretch/>
          </p:blipFill>
          <p:spPr>
            <a:xfrm>
              <a:off x="2978121" y="448189"/>
              <a:ext cx="6936798" cy="4930054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4833257" y="1606731"/>
              <a:ext cx="3174274" cy="1486179"/>
            </a:xfrm>
            <a:prstGeom prst="ellipse">
              <a:avLst/>
            </a:prstGeom>
            <a:solidFill>
              <a:srgbClr val="1D9BD8"/>
            </a:solidFill>
            <a:ln>
              <a:solidFill>
                <a:srgbClr val="1D9B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57" y="1134735"/>
            <a:ext cx="3399503" cy="28069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28139" y="5617165"/>
            <a:ext cx="1620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5BF3"/>
                </a:solidFill>
                <a:latin typeface="Ideal Sans Bold" pitchFamily="50" charset="0"/>
                <a:cs typeface="Ideal Sans Bold" pitchFamily="50" charset="0"/>
              </a:rPr>
              <a:t>AUSTRALIA.</a:t>
            </a:r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44010" t="27411" r="28581" b="28839"/>
          <a:stretch/>
        </p:blipFill>
        <p:spPr>
          <a:xfrm>
            <a:off x="757766" y="5451715"/>
            <a:ext cx="770273" cy="69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9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0" y="23997"/>
            <a:ext cx="12192000" cy="6897958"/>
          </a:xfrm>
          <a:prstGeom prst="roundRect">
            <a:avLst>
              <a:gd name="adj" fmla="val 0"/>
            </a:avLst>
          </a:prstGeom>
          <a:solidFill>
            <a:srgbClr val="07013F">
              <a:alpha val="86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6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55" y="226814"/>
            <a:ext cx="10224144" cy="701826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0" y="0"/>
            <a:ext cx="12192000" cy="6897958"/>
          </a:xfrm>
          <a:prstGeom prst="roundRect">
            <a:avLst>
              <a:gd name="adj" fmla="val 0"/>
            </a:avLst>
          </a:prstGeom>
          <a:solidFill>
            <a:srgbClr val="07013F">
              <a:alpha val="78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0539451" y="226814"/>
            <a:ext cx="13805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ROUND </a:t>
            </a:r>
            <a:r>
              <a:rPr lang="en-GB" sz="28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4</a:t>
            </a:r>
            <a:r>
              <a:rPr lang="en-GB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.</a:t>
            </a:r>
            <a:endParaRPr lang="en-GB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84564" y="5076398"/>
            <a:ext cx="11476510" cy="1332411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B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536964" y="5228799"/>
            <a:ext cx="11193482" cy="1054436"/>
          </a:xfrm>
          <a:prstGeom prst="roundRect">
            <a:avLst/>
          </a:prstGeom>
          <a:noFill/>
          <a:ln w="28575">
            <a:solidFill>
              <a:srgbClr val="2EA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685216" y="5386198"/>
            <a:ext cx="96795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1) </a:t>
            </a:r>
            <a:r>
              <a:rPr lang="en-GB" sz="20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The </a:t>
            </a:r>
            <a:r>
              <a:rPr lang="en-GB" sz="3200" dirty="0" smtClean="0">
                <a:solidFill>
                  <a:srgbClr val="82F5FE"/>
                </a:solidFill>
                <a:latin typeface="Ideal Sans Bold" pitchFamily="50" charset="0"/>
                <a:cs typeface="Ideal Sans Bold" pitchFamily="50" charset="0"/>
              </a:rPr>
              <a:t>10 </a:t>
            </a:r>
            <a:r>
              <a:rPr lang="en-GB" sz="2000" dirty="0" smtClean="0">
                <a:solidFill>
                  <a:srgbClr val="82F5FE"/>
                </a:solidFill>
                <a:latin typeface="Ideal Sans Bold" pitchFamily="50" charset="0"/>
                <a:cs typeface="Ideal Sans Bold" pitchFamily="50" charset="0"/>
              </a:rPr>
              <a:t>differences </a:t>
            </a:r>
            <a:r>
              <a:rPr lang="en-GB" sz="20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are shown above . . .</a:t>
            </a:r>
            <a:endParaRPr lang="en-GB" sz="2400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196690" y="5779994"/>
            <a:ext cx="664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rgbClr val="2EAFE2"/>
                </a:solidFill>
                <a:latin typeface="Ideal Sans Bold" pitchFamily="50" charset="0"/>
                <a:cs typeface="Ideal Sans Bold" pitchFamily="50" charset="0"/>
              </a:rPr>
              <a:t>10</a:t>
            </a:r>
            <a:endParaRPr lang="en-GB" sz="2800" dirty="0">
              <a:solidFill>
                <a:srgbClr val="2EAFE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r="52187"/>
          <a:stretch/>
        </p:blipFill>
        <p:spPr>
          <a:xfrm>
            <a:off x="1400992" y="488424"/>
            <a:ext cx="3641271" cy="4263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52882"/>
          <a:stretch/>
        </p:blipFill>
        <p:spPr>
          <a:xfrm>
            <a:off x="6557694" y="488424"/>
            <a:ext cx="3611772" cy="4290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Oval 3"/>
          <p:cNvSpPr/>
          <p:nvPr/>
        </p:nvSpPr>
        <p:spPr>
          <a:xfrm>
            <a:off x="6095599" y="2418449"/>
            <a:ext cx="1149532" cy="158060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8760562" y="3863396"/>
            <a:ext cx="696285" cy="44955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9326358" y="2619949"/>
            <a:ext cx="453247" cy="56423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8760562" y="1104689"/>
            <a:ext cx="505498" cy="4807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4066501" y="798020"/>
            <a:ext cx="309695" cy="61333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8703294" y="425479"/>
            <a:ext cx="623064" cy="27685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 rot="2469749">
            <a:off x="1463429" y="914560"/>
            <a:ext cx="443570" cy="8610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2564273" y="362850"/>
            <a:ext cx="466310" cy="4322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9581076" y="750034"/>
            <a:ext cx="298886" cy="3036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3429002" y="2287681"/>
            <a:ext cx="61911" cy="145835"/>
          </a:xfrm>
          <a:prstGeom prst="ellipse">
            <a:avLst/>
          </a:prstGeom>
          <a:solidFill>
            <a:srgbClr val="ADD0C3"/>
          </a:solidFill>
          <a:ln>
            <a:solidFill>
              <a:srgbClr val="ADD0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3317277" y="2138360"/>
            <a:ext cx="300847" cy="41183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/>
          <a:srcRect l="44010" t="27411" r="28581" b="28839"/>
          <a:stretch/>
        </p:blipFill>
        <p:spPr>
          <a:xfrm>
            <a:off x="757766" y="5451715"/>
            <a:ext cx="770273" cy="69127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733161" y="656054"/>
            <a:ext cx="20151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rgbClr val="2EAFE2"/>
                </a:solidFill>
                <a:latin typeface="Ideal Sans Bold" pitchFamily="50" charset="0"/>
                <a:cs typeface="Ideal Sans Bold" pitchFamily="50" charset="0"/>
              </a:rPr>
              <a:t>(10 marks) </a:t>
            </a:r>
            <a:endParaRPr lang="en-GB" sz="1600" dirty="0">
              <a:solidFill>
                <a:srgbClr val="2EAFE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36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-1" y="-19979"/>
            <a:ext cx="12192000" cy="6897958"/>
          </a:xfrm>
          <a:prstGeom prst="roundRect">
            <a:avLst>
              <a:gd name="adj" fmla="val 0"/>
            </a:avLst>
          </a:prstGeom>
          <a:solidFill>
            <a:srgbClr val="07013F">
              <a:alpha val="86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74526" y="2355257"/>
            <a:ext cx="6734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CALCULATE SCORES</a:t>
            </a:r>
            <a:endParaRPr lang="en-GB" sz="4800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387970" y="226814"/>
            <a:ext cx="1683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END OF QUIZ</a:t>
            </a:r>
            <a:endParaRPr lang="en-GB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67300" y="3074030"/>
            <a:ext cx="2664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(ALL ROUNDS)</a:t>
            </a:r>
            <a:endParaRPr lang="en-GB" sz="2400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9" b="100000" l="9799" r="99246">
                        <a14:foregroundMark x1="33668" y1="47739" x2="41206" y2="86432"/>
                        <a14:foregroundMark x1="40704" y1="44724" x2="44472" y2="91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097" y="677868"/>
            <a:ext cx="6232347" cy="62323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44010" t="27411" r="28581" b="28839"/>
          <a:stretch/>
        </p:blipFill>
        <p:spPr>
          <a:xfrm>
            <a:off x="373527" y="5721532"/>
            <a:ext cx="1006560" cy="90332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339943" y="508591"/>
            <a:ext cx="36384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rgbClr val="2EAFE2"/>
                </a:solidFill>
                <a:latin typeface="Ideal Sans Bold" pitchFamily="50" charset="0"/>
                <a:cs typeface="Ideal Sans Bold" pitchFamily="50" charset="0"/>
              </a:rPr>
              <a:t>(THANKS FOR PLAYING!) </a:t>
            </a:r>
            <a:endParaRPr lang="en-GB" sz="1600" dirty="0">
              <a:solidFill>
                <a:srgbClr val="2EAFE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41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4"/>
          <a:stretch/>
        </p:blipFill>
        <p:spPr>
          <a:xfrm>
            <a:off x="5277394" y="-26895"/>
            <a:ext cx="6914606" cy="68718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5"/>
          <a:stretch/>
        </p:blipFill>
        <p:spPr>
          <a:xfrm>
            <a:off x="4054928" y="-13063"/>
            <a:ext cx="1567543" cy="68710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" r="78967"/>
          <a:stretch/>
        </p:blipFill>
        <p:spPr>
          <a:xfrm>
            <a:off x="0" y="0"/>
            <a:ext cx="1454331" cy="68710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" r="78967"/>
          <a:stretch/>
        </p:blipFill>
        <p:spPr>
          <a:xfrm flipH="1">
            <a:off x="1429294" y="0"/>
            <a:ext cx="1567543" cy="6871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" t="1445" r="78967"/>
          <a:stretch/>
        </p:blipFill>
        <p:spPr>
          <a:xfrm>
            <a:off x="2847703" y="0"/>
            <a:ext cx="1371600" cy="6871063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0" y="-26895"/>
            <a:ext cx="12192000" cy="6897958"/>
          </a:xfrm>
          <a:prstGeom prst="roundRect">
            <a:avLst>
              <a:gd name="adj" fmla="val 0"/>
            </a:avLst>
          </a:prstGeom>
          <a:solidFill>
            <a:srgbClr val="07013F">
              <a:alpha val="78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ounded Rectangle 16"/>
          <p:cNvSpPr/>
          <p:nvPr/>
        </p:nvSpPr>
        <p:spPr>
          <a:xfrm>
            <a:off x="6844936" y="4724981"/>
            <a:ext cx="3801293" cy="2067703"/>
          </a:xfrm>
          <a:prstGeom prst="roundRect">
            <a:avLst>
              <a:gd name="adj" fmla="val 0"/>
            </a:avLst>
          </a:prstGeom>
          <a:solidFill>
            <a:srgbClr val="07013F">
              <a:alpha val="78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6374673" y="4958517"/>
            <a:ext cx="48855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GENERAL</a:t>
            </a:r>
          </a:p>
          <a:p>
            <a:pPr algn="ctr"/>
            <a:r>
              <a:rPr lang="en-GB" sz="48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KNOWLEDGE</a:t>
            </a:r>
            <a:endParaRPr lang="en-GB" sz="4800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7" t="28113" r="24559" b="66266"/>
          <a:stretch/>
        </p:blipFill>
        <p:spPr>
          <a:xfrm>
            <a:off x="6857999" y="813942"/>
            <a:ext cx="3775166" cy="772811"/>
          </a:xfrm>
          <a:prstGeom prst="roundRect">
            <a:avLst>
              <a:gd name="adj" fmla="val 16667"/>
            </a:avLst>
          </a:prstGeom>
        </p:spPr>
      </p:pic>
      <p:grpSp>
        <p:nvGrpSpPr>
          <p:cNvPr id="32" name="Group 31"/>
          <p:cNvGrpSpPr/>
          <p:nvPr/>
        </p:nvGrpSpPr>
        <p:grpSpPr>
          <a:xfrm>
            <a:off x="6460671" y="775421"/>
            <a:ext cx="4491382" cy="4161624"/>
            <a:chOff x="4504765" y="1223682"/>
            <a:chExt cx="4262717" cy="3684494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/>
            <a:srcRect l="54637" t="11281" r="12600" b="43840"/>
            <a:stretch/>
          </p:blipFill>
          <p:spPr>
            <a:xfrm>
              <a:off x="4504765" y="1223682"/>
              <a:ext cx="4262717" cy="3684494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/>
            <a:srcRect l="56292" t="10505" r="17704" b="87710"/>
            <a:stretch/>
          </p:blipFill>
          <p:spPr>
            <a:xfrm>
              <a:off x="4990011" y="1223682"/>
              <a:ext cx="3396343" cy="291609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/>
            <a:srcRect l="54637" t="17402" r="17754" b="80885"/>
            <a:stretch/>
          </p:blipFill>
          <p:spPr>
            <a:xfrm>
              <a:off x="4556823" y="1223682"/>
              <a:ext cx="3829531" cy="6051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/>
            <a:srcRect l="54637" t="17402" r="38818" b="80857"/>
            <a:stretch/>
          </p:blipFill>
          <p:spPr>
            <a:xfrm rot="10800000">
              <a:off x="7859584" y="1223682"/>
              <a:ext cx="907898" cy="614985"/>
            </a:xfrm>
            <a:prstGeom prst="rect">
              <a:avLst/>
            </a:prstGeom>
          </p:spPr>
        </p:pic>
      </p:grpSp>
      <p:sp>
        <p:nvSpPr>
          <p:cNvPr id="37" name="Rounded Rectangle 36"/>
          <p:cNvSpPr/>
          <p:nvPr/>
        </p:nvSpPr>
        <p:spPr>
          <a:xfrm>
            <a:off x="6460671" y="4493322"/>
            <a:ext cx="1762397" cy="482244"/>
          </a:xfrm>
          <a:prstGeom prst="roundRect">
            <a:avLst>
              <a:gd name="adj" fmla="val 0"/>
            </a:avLst>
          </a:prstGeom>
          <a:solidFill>
            <a:srgbClr val="07013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ounded Rectangle 37"/>
          <p:cNvSpPr/>
          <p:nvPr/>
        </p:nvSpPr>
        <p:spPr>
          <a:xfrm>
            <a:off x="9129305" y="4466948"/>
            <a:ext cx="1870709" cy="482244"/>
          </a:xfrm>
          <a:prstGeom prst="roundRect">
            <a:avLst>
              <a:gd name="adj" fmla="val 0"/>
            </a:avLst>
          </a:prstGeom>
          <a:solidFill>
            <a:srgbClr val="07013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Block Arc 38"/>
          <p:cNvSpPr/>
          <p:nvPr/>
        </p:nvSpPr>
        <p:spPr>
          <a:xfrm rot="10800000">
            <a:off x="7918539" y="3736998"/>
            <a:ext cx="1515291" cy="1365234"/>
          </a:xfrm>
          <a:prstGeom prst="blockArc">
            <a:avLst>
              <a:gd name="adj1" fmla="val 10602476"/>
              <a:gd name="adj2" fmla="val 86924"/>
              <a:gd name="adj3" fmla="val 28270"/>
            </a:avLst>
          </a:prstGeom>
          <a:solidFill>
            <a:srgbClr val="07013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95557"/>
          <a:stretch/>
        </p:blipFill>
        <p:spPr>
          <a:xfrm>
            <a:off x="6380842" y="698639"/>
            <a:ext cx="4590686" cy="1663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95294" r="57323" b="-321"/>
          <a:stretch/>
        </p:blipFill>
        <p:spPr>
          <a:xfrm>
            <a:off x="6380383" y="4342796"/>
            <a:ext cx="1959179" cy="14827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4"/>
          <a:srcRect l="58495" t="96013" b="-681"/>
          <a:stretch/>
        </p:blipFill>
        <p:spPr>
          <a:xfrm>
            <a:off x="9063317" y="4289612"/>
            <a:ext cx="1905365" cy="17481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/>
          <a:srcRect l="96477"/>
          <a:stretch/>
        </p:blipFill>
        <p:spPr>
          <a:xfrm>
            <a:off x="10851127" y="695649"/>
            <a:ext cx="161743" cy="374326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60779">
            <a:off x="8224362" y="3786042"/>
            <a:ext cx="906715" cy="1051680"/>
          </a:xfrm>
          <a:prstGeom prst="blockArc">
            <a:avLst>
              <a:gd name="adj1" fmla="val 10800000"/>
              <a:gd name="adj2" fmla="val 70176"/>
              <a:gd name="adj3" fmla="val 14636"/>
            </a:avLst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5"/>
          <a:srcRect b="8329"/>
          <a:stretch/>
        </p:blipFill>
        <p:spPr>
          <a:xfrm>
            <a:off x="6338887" y="695650"/>
            <a:ext cx="4673983" cy="34863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/>
          <a:srcRect t="91003" r="58703" b="-197"/>
          <a:stretch/>
        </p:blipFill>
        <p:spPr>
          <a:xfrm>
            <a:off x="6338888" y="4155013"/>
            <a:ext cx="1931054" cy="34975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/>
          <a:srcRect l="59701" t="89592"/>
          <a:stretch/>
        </p:blipFill>
        <p:spPr>
          <a:xfrm>
            <a:off x="9132531" y="4064457"/>
            <a:ext cx="1884371" cy="395918"/>
          </a:xfrm>
          <a:prstGeom prst="rect">
            <a:avLst/>
          </a:prstGeom>
        </p:spPr>
      </p:pic>
      <p:sp>
        <p:nvSpPr>
          <p:cNvPr id="50" name="Block Arc 49"/>
          <p:cNvSpPr/>
          <p:nvPr/>
        </p:nvSpPr>
        <p:spPr>
          <a:xfrm rot="10455821">
            <a:off x="8183908" y="3837047"/>
            <a:ext cx="1012111" cy="1096305"/>
          </a:xfrm>
          <a:prstGeom prst="blockArc">
            <a:avLst>
              <a:gd name="adj1" fmla="val 11096128"/>
              <a:gd name="adj2" fmla="val 52587"/>
              <a:gd name="adj3" fmla="val 897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 rot="21336262">
            <a:off x="6400521" y="1044872"/>
            <a:ext cx="4751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n>
                  <a:solidFill>
                    <a:srgbClr val="82F5FE"/>
                  </a:solidFill>
                </a:ln>
                <a:solidFill>
                  <a:srgbClr val="2EAFE2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nttariksa" pitchFamily="50" charset="0"/>
              </a:rPr>
              <a:t>Pastoral Support</a:t>
            </a:r>
            <a:endParaRPr lang="en-GB" sz="4000" dirty="0">
              <a:ln>
                <a:solidFill>
                  <a:srgbClr val="82F5FE"/>
                </a:solidFill>
              </a:ln>
              <a:solidFill>
                <a:srgbClr val="2EAFE2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nttariksa" pitchFamily="50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0677172" y="45616"/>
            <a:ext cx="1353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ROUND </a:t>
            </a:r>
            <a:r>
              <a:rPr lang="en-GB" sz="28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1</a:t>
            </a:r>
            <a:r>
              <a:rPr lang="en-GB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.</a:t>
            </a:r>
            <a:endParaRPr lang="en-GB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74093" y="584337"/>
            <a:ext cx="5795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2</a:t>
            </a:r>
            <a:r>
              <a:rPr lang="en-GB" sz="20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. </a:t>
            </a:r>
            <a:r>
              <a:rPr lang="en-GB" sz="2800" dirty="0" smtClean="0">
                <a:solidFill>
                  <a:schemeClr val="bg1"/>
                </a:solidFill>
                <a:latin typeface="Ideal Sans Medium" pitchFamily="50" charset="0"/>
                <a:cs typeface="Ideal Sans Medium" pitchFamily="50" charset="0"/>
              </a:rPr>
              <a:t>Can you name the </a:t>
            </a:r>
            <a:r>
              <a:rPr lang="en-GB" sz="2800" b="1" dirty="0" smtClean="0">
                <a:solidFill>
                  <a:srgbClr val="82F5FE"/>
                </a:solidFill>
                <a:latin typeface="Ideal Sans Medium" pitchFamily="50" charset="0"/>
                <a:cs typeface="Ideal Sans Medium" pitchFamily="50" charset="0"/>
              </a:rPr>
              <a:t>logos</a:t>
            </a:r>
            <a:r>
              <a:rPr lang="en-GB" sz="2800" dirty="0" smtClean="0">
                <a:solidFill>
                  <a:schemeClr val="bg1"/>
                </a:solidFill>
                <a:latin typeface="Ideal Sans Medium" pitchFamily="50" charset="0"/>
                <a:cs typeface="Ideal Sans Medium" pitchFamily="50" charset="0"/>
              </a:rPr>
              <a:t> below in regards to who they belong to?</a:t>
            </a:r>
            <a:endParaRPr lang="en-GB" sz="3200" dirty="0">
              <a:solidFill>
                <a:schemeClr val="bg1"/>
              </a:solidFill>
              <a:latin typeface="Ideal Sans Medium" pitchFamily="50" charset="0"/>
              <a:cs typeface="Ideal Sans Medium" pitchFamily="50" charset="0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7" r="19386" b="29524"/>
          <a:stretch/>
        </p:blipFill>
        <p:spPr>
          <a:xfrm>
            <a:off x="250625" y="1961337"/>
            <a:ext cx="2972789" cy="210312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150" y="2055813"/>
            <a:ext cx="2325737" cy="196488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57" y="4416935"/>
            <a:ext cx="2034798" cy="203479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711" y="4431589"/>
            <a:ext cx="2005489" cy="2005489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5571446" y="1097055"/>
            <a:ext cx="6071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rgbClr val="2EAFE2"/>
                </a:solidFill>
                <a:latin typeface="Ideal Sans Bold" pitchFamily="50" charset="0"/>
                <a:cs typeface="Ideal Sans Bold" pitchFamily="50" charset="0"/>
              </a:rPr>
              <a:t>(4) </a:t>
            </a:r>
            <a:endParaRPr lang="en-GB" sz="2000" dirty="0">
              <a:solidFill>
                <a:srgbClr val="2EAFE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83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6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4"/>
          <a:stretch/>
        </p:blipFill>
        <p:spPr>
          <a:xfrm>
            <a:off x="5277394" y="-26895"/>
            <a:ext cx="6914606" cy="68718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5"/>
          <a:stretch/>
        </p:blipFill>
        <p:spPr>
          <a:xfrm>
            <a:off x="4054928" y="-13063"/>
            <a:ext cx="1567543" cy="68710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" r="78967"/>
          <a:stretch/>
        </p:blipFill>
        <p:spPr>
          <a:xfrm>
            <a:off x="0" y="0"/>
            <a:ext cx="1454331" cy="68710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" r="78967"/>
          <a:stretch/>
        </p:blipFill>
        <p:spPr>
          <a:xfrm flipH="1">
            <a:off x="1429294" y="0"/>
            <a:ext cx="1567543" cy="6871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" t="1445" r="78967"/>
          <a:stretch/>
        </p:blipFill>
        <p:spPr>
          <a:xfrm>
            <a:off x="2847703" y="0"/>
            <a:ext cx="1371600" cy="6871063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0" y="-26895"/>
            <a:ext cx="12192000" cy="6897958"/>
          </a:xfrm>
          <a:prstGeom prst="roundRect">
            <a:avLst>
              <a:gd name="adj" fmla="val 0"/>
            </a:avLst>
          </a:prstGeom>
          <a:solidFill>
            <a:srgbClr val="07013F">
              <a:alpha val="78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ounded Rectangle 16"/>
          <p:cNvSpPr/>
          <p:nvPr/>
        </p:nvSpPr>
        <p:spPr>
          <a:xfrm>
            <a:off x="6844936" y="4724981"/>
            <a:ext cx="3801293" cy="2067703"/>
          </a:xfrm>
          <a:prstGeom prst="roundRect">
            <a:avLst>
              <a:gd name="adj" fmla="val 0"/>
            </a:avLst>
          </a:prstGeom>
          <a:solidFill>
            <a:srgbClr val="07013F">
              <a:alpha val="78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6374673" y="4958517"/>
            <a:ext cx="48855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GENERAL</a:t>
            </a:r>
          </a:p>
          <a:p>
            <a:pPr algn="ctr"/>
            <a:r>
              <a:rPr lang="en-GB" sz="48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KNOWLEDGE</a:t>
            </a:r>
            <a:endParaRPr lang="en-GB" sz="4800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7" t="28113" r="24559" b="66266"/>
          <a:stretch/>
        </p:blipFill>
        <p:spPr>
          <a:xfrm>
            <a:off x="6857999" y="813942"/>
            <a:ext cx="3775166" cy="772811"/>
          </a:xfrm>
          <a:prstGeom prst="roundRect">
            <a:avLst>
              <a:gd name="adj" fmla="val 16667"/>
            </a:avLst>
          </a:prstGeom>
        </p:spPr>
      </p:pic>
      <p:grpSp>
        <p:nvGrpSpPr>
          <p:cNvPr id="32" name="Group 31"/>
          <p:cNvGrpSpPr/>
          <p:nvPr/>
        </p:nvGrpSpPr>
        <p:grpSpPr>
          <a:xfrm>
            <a:off x="6460671" y="775421"/>
            <a:ext cx="4491382" cy="4161624"/>
            <a:chOff x="4504765" y="1223682"/>
            <a:chExt cx="4262717" cy="3684494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/>
            <a:srcRect l="54637" t="11281" r="12600" b="43840"/>
            <a:stretch/>
          </p:blipFill>
          <p:spPr>
            <a:xfrm>
              <a:off x="4504765" y="1223682"/>
              <a:ext cx="4262717" cy="3684494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/>
            <a:srcRect l="56292" t="10505" r="17704" b="87710"/>
            <a:stretch/>
          </p:blipFill>
          <p:spPr>
            <a:xfrm>
              <a:off x="4990011" y="1223682"/>
              <a:ext cx="3396343" cy="291609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/>
            <a:srcRect l="54637" t="17402" r="17754" b="80885"/>
            <a:stretch/>
          </p:blipFill>
          <p:spPr>
            <a:xfrm>
              <a:off x="4556823" y="1223682"/>
              <a:ext cx="3829531" cy="6051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/>
            <a:srcRect l="54637" t="17402" r="38818" b="80857"/>
            <a:stretch/>
          </p:blipFill>
          <p:spPr>
            <a:xfrm rot="10800000">
              <a:off x="7859584" y="1223682"/>
              <a:ext cx="907898" cy="614985"/>
            </a:xfrm>
            <a:prstGeom prst="rect">
              <a:avLst/>
            </a:prstGeom>
          </p:spPr>
        </p:pic>
      </p:grpSp>
      <p:sp>
        <p:nvSpPr>
          <p:cNvPr id="37" name="Rounded Rectangle 36"/>
          <p:cNvSpPr/>
          <p:nvPr/>
        </p:nvSpPr>
        <p:spPr>
          <a:xfrm>
            <a:off x="6460671" y="4493322"/>
            <a:ext cx="1762397" cy="482244"/>
          </a:xfrm>
          <a:prstGeom prst="roundRect">
            <a:avLst>
              <a:gd name="adj" fmla="val 0"/>
            </a:avLst>
          </a:prstGeom>
          <a:solidFill>
            <a:srgbClr val="07013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ounded Rectangle 37"/>
          <p:cNvSpPr/>
          <p:nvPr/>
        </p:nvSpPr>
        <p:spPr>
          <a:xfrm>
            <a:off x="9129305" y="4466948"/>
            <a:ext cx="1870709" cy="482244"/>
          </a:xfrm>
          <a:prstGeom prst="roundRect">
            <a:avLst>
              <a:gd name="adj" fmla="val 0"/>
            </a:avLst>
          </a:prstGeom>
          <a:solidFill>
            <a:srgbClr val="07013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Block Arc 38"/>
          <p:cNvSpPr/>
          <p:nvPr/>
        </p:nvSpPr>
        <p:spPr>
          <a:xfrm rot="10800000">
            <a:off x="7918539" y="3736998"/>
            <a:ext cx="1515291" cy="1365234"/>
          </a:xfrm>
          <a:prstGeom prst="blockArc">
            <a:avLst>
              <a:gd name="adj1" fmla="val 10602476"/>
              <a:gd name="adj2" fmla="val 86924"/>
              <a:gd name="adj3" fmla="val 28270"/>
            </a:avLst>
          </a:prstGeom>
          <a:solidFill>
            <a:srgbClr val="07013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95557"/>
          <a:stretch/>
        </p:blipFill>
        <p:spPr>
          <a:xfrm>
            <a:off x="6380842" y="698639"/>
            <a:ext cx="4590686" cy="1663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95294" r="57323" b="-321"/>
          <a:stretch/>
        </p:blipFill>
        <p:spPr>
          <a:xfrm>
            <a:off x="6380383" y="4342796"/>
            <a:ext cx="1959179" cy="14827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4"/>
          <a:srcRect l="58495" t="96013" b="-681"/>
          <a:stretch/>
        </p:blipFill>
        <p:spPr>
          <a:xfrm>
            <a:off x="9063317" y="4289612"/>
            <a:ext cx="1905365" cy="17481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/>
          <a:srcRect l="96477"/>
          <a:stretch/>
        </p:blipFill>
        <p:spPr>
          <a:xfrm>
            <a:off x="10851127" y="695649"/>
            <a:ext cx="161743" cy="374326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60779">
            <a:off x="8224362" y="3786042"/>
            <a:ext cx="906715" cy="1051680"/>
          </a:xfrm>
          <a:prstGeom prst="blockArc">
            <a:avLst>
              <a:gd name="adj1" fmla="val 10800000"/>
              <a:gd name="adj2" fmla="val 70176"/>
              <a:gd name="adj3" fmla="val 14636"/>
            </a:avLst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5"/>
          <a:srcRect b="8329"/>
          <a:stretch/>
        </p:blipFill>
        <p:spPr>
          <a:xfrm>
            <a:off x="6338887" y="695650"/>
            <a:ext cx="4673983" cy="34863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/>
          <a:srcRect t="91003" r="58703" b="-197"/>
          <a:stretch/>
        </p:blipFill>
        <p:spPr>
          <a:xfrm>
            <a:off x="6338888" y="4155013"/>
            <a:ext cx="1931054" cy="34975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/>
          <a:srcRect l="59701" t="89592"/>
          <a:stretch/>
        </p:blipFill>
        <p:spPr>
          <a:xfrm>
            <a:off x="9132531" y="4064457"/>
            <a:ext cx="1884371" cy="395918"/>
          </a:xfrm>
          <a:prstGeom prst="rect">
            <a:avLst/>
          </a:prstGeom>
        </p:spPr>
      </p:pic>
      <p:sp>
        <p:nvSpPr>
          <p:cNvPr id="50" name="Block Arc 49"/>
          <p:cNvSpPr/>
          <p:nvPr/>
        </p:nvSpPr>
        <p:spPr>
          <a:xfrm rot="10455821">
            <a:off x="8183908" y="3837047"/>
            <a:ext cx="1012111" cy="1096305"/>
          </a:xfrm>
          <a:prstGeom prst="blockArc">
            <a:avLst>
              <a:gd name="adj1" fmla="val 11096128"/>
              <a:gd name="adj2" fmla="val 52587"/>
              <a:gd name="adj3" fmla="val 897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 rot="21336262">
            <a:off x="6400521" y="1044872"/>
            <a:ext cx="4751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n>
                  <a:solidFill>
                    <a:srgbClr val="82F5FE"/>
                  </a:solidFill>
                </a:ln>
                <a:solidFill>
                  <a:srgbClr val="2EAFE2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nttariksa" pitchFamily="50" charset="0"/>
              </a:rPr>
              <a:t>Pastoral Support</a:t>
            </a:r>
            <a:endParaRPr lang="en-GB" sz="4000" dirty="0">
              <a:ln>
                <a:solidFill>
                  <a:srgbClr val="82F5FE"/>
                </a:solidFill>
              </a:ln>
              <a:solidFill>
                <a:srgbClr val="2EAFE2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nttariksa" pitchFamily="50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0677172" y="45616"/>
            <a:ext cx="1353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ROUND </a:t>
            </a:r>
            <a:r>
              <a:rPr lang="en-GB" sz="28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1</a:t>
            </a:r>
            <a:r>
              <a:rPr lang="en-GB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.</a:t>
            </a:r>
            <a:endParaRPr lang="en-GB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74093" y="584337"/>
            <a:ext cx="5795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3. </a:t>
            </a:r>
            <a:r>
              <a:rPr lang="en-GB" sz="2800" dirty="0" smtClean="0">
                <a:solidFill>
                  <a:schemeClr val="bg1"/>
                </a:solidFill>
                <a:latin typeface="Ideal Sans Medium" pitchFamily="50" charset="0"/>
                <a:cs typeface="Ideal Sans Medium" pitchFamily="50" charset="0"/>
              </a:rPr>
              <a:t>This is an </a:t>
            </a:r>
            <a:r>
              <a:rPr lang="en-GB" sz="2800" b="1" dirty="0" smtClean="0">
                <a:solidFill>
                  <a:srgbClr val="82F5FE"/>
                </a:solidFill>
                <a:latin typeface="Ideal Sans Medium" pitchFamily="50" charset="0"/>
                <a:cs typeface="Ideal Sans Medium" pitchFamily="50" charset="0"/>
              </a:rPr>
              <a:t>aerial view </a:t>
            </a:r>
            <a:r>
              <a:rPr lang="en-GB" sz="2800" dirty="0" smtClean="0">
                <a:solidFill>
                  <a:schemeClr val="bg1"/>
                </a:solidFill>
                <a:latin typeface="Ideal Sans Medium" pitchFamily="50" charset="0"/>
                <a:cs typeface="Ideal Sans Medium" pitchFamily="50" charset="0"/>
              </a:rPr>
              <a:t>from which famous landmark?</a:t>
            </a:r>
            <a:endParaRPr lang="en-GB" sz="3200" dirty="0">
              <a:solidFill>
                <a:schemeClr val="bg1"/>
              </a:solidFill>
              <a:latin typeface="Ideal Sans Medium" pitchFamily="50" charset="0"/>
              <a:cs typeface="Ideal Sans Medium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279" y="1757656"/>
            <a:ext cx="5611758" cy="3224874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5349226" y="1069935"/>
            <a:ext cx="496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rgbClr val="2EAFE2"/>
                </a:solidFill>
                <a:latin typeface="Ideal Sans Bold" pitchFamily="50" charset="0"/>
                <a:cs typeface="Ideal Sans Bold" pitchFamily="50" charset="0"/>
              </a:rPr>
              <a:t>(1) </a:t>
            </a:r>
            <a:endParaRPr lang="en-GB" sz="2000" dirty="0">
              <a:solidFill>
                <a:srgbClr val="2EAFE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55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0"/>
            <a:ext cx="12192000" cy="6897958"/>
          </a:xfrm>
          <a:prstGeom prst="roundRect">
            <a:avLst>
              <a:gd name="adj" fmla="val 0"/>
            </a:avLst>
          </a:prstGeom>
          <a:solidFill>
            <a:srgbClr val="07013F">
              <a:alpha val="78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79"/>
            <a:ext cx="669436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41"/>
          <a:stretch/>
        </p:blipFill>
        <p:spPr>
          <a:xfrm>
            <a:off x="6694360" y="0"/>
            <a:ext cx="5493286" cy="6858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0" y="0"/>
            <a:ext cx="12192000" cy="6897958"/>
          </a:xfrm>
          <a:prstGeom prst="roundRect">
            <a:avLst>
              <a:gd name="adj" fmla="val 0"/>
            </a:avLst>
          </a:prstGeom>
          <a:solidFill>
            <a:srgbClr val="07013F">
              <a:alpha val="86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3653245" y="2644170"/>
            <a:ext cx="48855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TV &amp; </a:t>
            </a:r>
          </a:p>
          <a:p>
            <a:pPr algn="ctr"/>
            <a:r>
              <a:rPr lang="en-GB" sz="48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MOVIES</a:t>
            </a:r>
            <a:endParaRPr lang="en-GB" sz="4800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53076" y="226814"/>
            <a:ext cx="1353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ROUND </a:t>
            </a:r>
            <a:r>
              <a:rPr lang="en-GB" sz="28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2</a:t>
            </a:r>
            <a:r>
              <a:rPr lang="en-GB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.</a:t>
            </a:r>
            <a:endParaRPr lang="en-GB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700267" y="580757"/>
            <a:ext cx="20151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rgbClr val="2EAFE2"/>
                </a:solidFill>
                <a:latin typeface="Ideal Sans Bold" pitchFamily="50" charset="0"/>
                <a:cs typeface="Ideal Sans Bold" pitchFamily="50" charset="0"/>
              </a:rPr>
              <a:t>(10 marks) </a:t>
            </a:r>
            <a:endParaRPr lang="en-GB" sz="1600" dirty="0">
              <a:solidFill>
                <a:srgbClr val="2EAFE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9" b="100000" l="0" r="100000">
                        <a14:foregroundMark x1="6030" y1="96985" x2="27136" y2="98744"/>
                        <a14:foregroundMark x1="47990" y1="26131" x2="43719" y2="48241"/>
                        <a14:foregroundMark x1="70352" y1="26884" x2="53769" y2="59296"/>
                        <a14:foregroundMark x1="51256" y1="10050" x2="56281" y2="8543"/>
                        <a14:backgroundMark x1="11558" y1="57035" x2="20603" y2="12312"/>
                        <a14:backgroundMark x1="78392" y1="14070" x2="86181" y2="36683"/>
                        <a14:backgroundMark x1="85427" y1="77638" x2="91960" y2="658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949" y="4388261"/>
            <a:ext cx="2509697" cy="25096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44010" t="27411" r="28581" b="28839"/>
          <a:stretch/>
        </p:blipFill>
        <p:spPr>
          <a:xfrm>
            <a:off x="373527" y="5721532"/>
            <a:ext cx="1006560" cy="90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1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0"/>
            <a:ext cx="12192000" cy="6897958"/>
          </a:xfrm>
          <a:prstGeom prst="roundRect">
            <a:avLst>
              <a:gd name="adj" fmla="val 0"/>
            </a:avLst>
          </a:prstGeom>
          <a:solidFill>
            <a:srgbClr val="07013F">
              <a:alpha val="78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79"/>
            <a:ext cx="669436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41"/>
          <a:stretch/>
        </p:blipFill>
        <p:spPr>
          <a:xfrm>
            <a:off x="6694360" y="0"/>
            <a:ext cx="5493286" cy="6858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0" y="0"/>
            <a:ext cx="12192000" cy="6897958"/>
          </a:xfrm>
          <a:prstGeom prst="roundRect">
            <a:avLst>
              <a:gd name="adj" fmla="val 0"/>
            </a:avLst>
          </a:prstGeom>
          <a:solidFill>
            <a:srgbClr val="07013F">
              <a:alpha val="86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ounded Rectangle 5"/>
          <p:cNvSpPr/>
          <p:nvPr/>
        </p:nvSpPr>
        <p:spPr>
          <a:xfrm>
            <a:off x="384564" y="5076398"/>
            <a:ext cx="11476510" cy="1332411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B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ounded Rectangle 18"/>
          <p:cNvSpPr/>
          <p:nvPr/>
        </p:nvSpPr>
        <p:spPr>
          <a:xfrm>
            <a:off x="536964" y="5228799"/>
            <a:ext cx="11193482" cy="1054436"/>
          </a:xfrm>
          <a:prstGeom prst="roundRect">
            <a:avLst/>
          </a:prstGeom>
          <a:noFill/>
          <a:ln w="28575">
            <a:solidFill>
              <a:srgbClr val="2EA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1606731" y="5557937"/>
            <a:ext cx="96795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1</a:t>
            </a:r>
            <a:r>
              <a:rPr lang="en-GB" sz="24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) </a:t>
            </a:r>
            <a:r>
              <a:rPr lang="en-GB" sz="20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Can you tell me the </a:t>
            </a:r>
            <a:r>
              <a:rPr lang="en-GB" sz="2000" dirty="0" smtClean="0">
                <a:solidFill>
                  <a:srgbClr val="82F5FE"/>
                </a:solidFill>
                <a:latin typeface="Ideal Sans Bold" pitchFamily="50" charset="0"/>
                <a:cs typeface="Ideal Sans Bold" pitchFamily="50" charset="0"/>
              </a:rPr>
              <a:t>3 characters </a:t>
            </a:r>
            <a:r>
              <a:rPr lang="en-GB" sz="20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from their silhouettes?</a:t>
            </a:r>
            <a:endParaRPr lang="en-GB" sz="2400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364794" y="5779994"/>
            <a:ext cx="496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rgbClr val="2EAFE2"/>
                </a:solidFill>
                <a:latin typeface="Ideal Sans Bold" pitchFamily="50" charset="0"/>
                <a:cs typeface="Ideal Sans Bold" pitchFamily="50" charset="0"/>
              </a:rPr>
              <a:t>3</a:t>
            </a:r>
            <a:endParaRPr lang="en-GB" sz="2800" dirty="0">
              <a:solidFill>
                <a:srgbClr val="2EAFE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87" y="817207"/>
            <a:ext cx="2619375" cy="381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795" y="278502"/>
            <a:ext cx="3607904" cy="48050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388" y="883053"/>
            <a:ext cx="4269545" cy="42695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/>
          <a:srcRect l="44010" t="27411" r="28581" b="28839"/>
          <a:stretch/>
        </p:blipFill>
        <p:spPr>
          <a:xfrm>
            <a:off x="757766" y="5451715"/>
            <a:ext cx="770273" cy="6912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0553076" y="226814"/>
            <a:ext cx="1353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ROUND </a:t>
            </a:r>
            <a:r>
              <a:rPr lang="en-GB" sz="28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2</a:t>
            </a:r>
            <a:r>
              <a:rPr lang="en-GB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.</a:t>
            </a:r>
            <a:endParaRPr lang="en-GB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62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0"/>
            <a:ext cx="12192000" cy="6897958"/>
          </a:xfrm>
          <a:prstGeom prst="roundRect">
            <a:avLst>
              <a:gd name="adj" fmla="val 0"/>
            </a:avLst>
          </a:prstGeom>
          <a:solidFill>
            <a:srgbClr val="07013F">
              <a:alpha val="78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79"/>
            <a:ext cx="669436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41"/>
          <a:stretch/>
        </p:blipFill>
        <p:spPr>
          <a:xfrm>
            <a:off x="6694360" y="0"/>
            <a:ext cx="5493286" cy="6858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0" y="0"/>
            <a:ext cx="12192000" cy="6897958"/>
          </a:xfrm>
          <a:prstGeom prst="roundRect">
            <a:avLst>
              <a:gd name="adj" fmla="val 0"/>
            </a:avLst>
          </a:prstGeom>
          <a:solidFill>
            <a:srgbClr val="07013F">
              <a:alpha val="86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ounded Rectangle 5"/>
          <p:cNvSpPr/>
          <p:nvPr/>
        </p:nvSpPr>
        <p:spPr>
          <a:xfrm>
            <a:off x="384564" y="5076398"/>
            <a:ext cx="11476510" cy="1332411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B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ounded Rectangle 18"/>
          <p:cNvSpPr/>
          <p:nvPr/>
        </p:nvSpPr>
        <p:spPr>
          <a:xfrm>
            <a:off x="536964" y="5228799"/>
            <a:ext cx="11193482" cy="1054436"/>
          </a:xfrm>
          <a:prstGeom prst="roundRect">
            <a:avLst/>
          </a:prstGeom>
          <a:noFill/>
          <a:ln w="28575">
            <a:solidFill>
              <a:srgbClr val="2EA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1606730" y="5557937"/>
            <a:ext cx="105809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2) </a:t>
            </a:r>
            <a:r>
              <a:rPr lang="en-GB" sz="2000" dirty="0" smtClean="0">
                <a:solidFill>
                  <a:srgbClr val="FF5BF3"/>
                </a:solidFill>
                <a:latin typeface="Ideal Sans Bold" pitchFamily="50" charset="0"/>
                <a:cs typeface="Ideal Sans Bold" pitchFamily="50" charset="0"/>
              </a:rPr>
              <a:t>Sum: </a:t>
            </a:r>
            <a:r>
              <a:rPr lang="en-GB" sz="20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Number of (</a:t>
            </a:r>
            <a:r>
              <a:rPr lang="en-GB" dirty="0" smtClean="0">
                <a:solidFill>
                  <a:srgbClr val="2EAFE2"/>
                </a:solidFill>
                <a:latin typeface="Ideal Sans Bold" pitchFamily="50" charset="0"/>
                <a:cs typeface="Ideal Sans Bold" pitchFamily="50" charset="0"/>
              </a:rPr>
              <a:t>Toy Story Movies </a:t>
            </a:r>
            <a:r>
              <a:rPr lang="en-GB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x </a:t>
            </a:r>
            <a:r>
              <a:rPr lang="en-GB" dirty="0" smtClean="0">
                <a:solidFill>
                  <a:srgbClr val="2EAFE2"/>
                </a:solidFill>
                <a:latin typeface="Ideal Sans Bold" pitchFamily="50" charset="0"/>
                <a:cs typeface="Ideal Sans Bold" pitchFamily="50" charset="0"/>
              </a:rPr>
              <a:t>The Incredibles Movies</a:t>
            </a:r>
            <a:r>
              <a:rPr lang="en-GB" sz="20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)</a:t>
            </a:r>
            <a:r>
              <a:rPr lang="en-GB" sz="2000" dirty="0" smtClean="0">
                <a:solidFill>
                  <a:srgbClr val="2EAFE2"/>
                </a:solidFill>
                <a:latin typeface="Ideal Sans Bold" pitchFamily="50" charset="0"/>
                <a:cs typeface="Ideal Sans Bold" pitchFamily="50" charset="0"/>
              </a:rPr>
              <a:t> </a:t>
            </a:r>
            <a:r>
              <a:rPr lang="en-GB" sz="20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+ </a:t>
            </a:r>
            <a:r>
              <a:rPr lang="en-GB" dirty="0" smtClean="0">
                <a:solidFill>
                  <a:srgbClr val="2EAFE2"/>
                </a:solidFill>
                <a:latin typeface="Ideal Sans Bold" pitchFamily="50" charset="0"/>
                <a:cs typeface="Ideal Sans Bold" pitchFamily="50" charset="0"/>
              </a:rPr>
              <a:t>Harry Potter Books</a:t>
            </a:r>
            <a:r>
              <a:rPr lang="en-GB" sz="20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= ?  </a:t>
            </a:r>
            <a:endParaRPr lang="en-GB" sz="2400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364794" y="5779994"/>
            <a:ext cx="496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rgbClr val="2EAFE2"/>
                </a:solidFill>
                <a:latin typeface="Ideal Sans Bold" pitchFamily="50" charset="0"/>
                <a:cs typeface="Ideal Sans Bold" pitchFamily="50" charset="0"/>
              </a:rPr>
              <a:t>1</a:t>
            </a:r>
            <a:endParaRPr lang="en-GB" sz="2800" dirty="0">
              <a:solidFill>
                <a:srgbClr val="2EAFE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47" y="242594"/>
            <a:ext cx="1888641" cy="46111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923" y="800619"/>
            <a:ext cx="2341668" cy="4126132"/>
          </a:xfrm>
          <a:prstGeom prst="rect">
            <a:avLst/>
          </a:prstGeom>
          <a:effectLst>
            <a:softEdge rad="2286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748" y="862424"/>
            <a:ext cx="3560871" cy="40502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44010" t="27411" r="28581" b="28839"/>
          <a:stretch/>
        </p:blipFill>
        <p:spPr>
          <a:xfrm>
            <a:off x="757766" y="5451715"/>
            <a:ext cx="770273" cy="69127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0553076" y="226814"/>
            <a:ext cx="1353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ROUND </a:t>
            </a:r>
            <a:r>
              <a:rPr lang="en-GB" sz="28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2</a:t>
            </a:r>
            <a:r>
              <a:rPr lang="en-GB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.</a:t>
            </a:r>
            <a:endParaRPr lang="en-GB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28672" y="2429692"/>
            <a:ext cx="12437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200" dirty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x </a:t>
            </a:r>
            <a:endParaRPr lang="en-GB" sz="7200" dirty="0"/>
          </a:p>
        </p:txBody>
      </p:sp>
      <p:sp>
        <p:nvSpPr>
          <p:cNvPr id="16" name="Rectangle 15"/>
          <p:cNvSpPr/>
          <p:nvPr/>
        </p:nvSpPr>
        <p:spPr>
          <a:xfrm>
            <a:off x="7426245" y="2429691"/>
            <a:ext cx="12437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200" dirty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+</a:t>
            </a:r>
            <a:r>
              <a:rPr lang="en-GB" sz="72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 </a:t>
            </a:r>
            <a:endParaRPr lang="en-GB" sz="7200" dirty="0"/>
          </a:p>
        </p:txBody>
      </p:sp>
    </p:spTree>
    <p:extLst>
      <p:ext uri="{BB962C8B-B14F-4D97-AF65-F5344CB8AC3E}">
        <p14:creationId xmlns:p14="http://schemas.microsoft.com/office/powerpoint/2010/main" val="422650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0"/>
            <a:ext cx="12192000" cy="6897958"/>
          </a:xfrm>
          <a:prstGeom prst="roundRect">
            <a:avLst>
              <a:gd name="adj" fmla="val 0"/>
            </a:avLst>
          </a:prstGeom>
          <a:solidFill>
            <a:srgbClr val="07013F">
              <a:alpha val="78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79"/>
            <a:ext cx="669436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41"/>
          <a:stretch/>
        </p:blipFill>
        <p:spPr>
          <a:xfrm>
            <a:off x="6694360" y="0"/>
            <a:ext cx="5493286" cy="6858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0" y="0"/>
            <a:ext cx="12192000" cy="6897958"/>
          </a:xfrm>
          <a:prstGeom prst="roundRect">
            <a:avLst>
              <a:gd name="adj" fmla="val 0"/>
            </a:avLst>
          </a:prstGeom>
          <a:solidFill>
            <a:srgbClr val="07013F">
              <a:alpha val="86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ounded Rectangle 5"/>
          <p:cNvSpPr/>
          <p:nvPr/>
        </p:nvSpPr>
        <p:spPr>
          <a:xfrm>
            <a:off x="384564" y="5076398"/>
            <a:ext cx="11476510" cy="1332411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B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ounded Rectangle 18"/>
          <p:cNvSpPr/>
          <p:nvPr/>
        </p:nvSpPr>
        <p:spPr>
          <a:xfrm>
            <a:off x="536964" y="5228799"/>
            <a:ext cx="11193482" cy="1054436"/>
          </a:xfrm>
          <a:prstGeom prst="roundRect">
            <a:avLst/>
          </a:prstGeom>
          <a:noFill/>
          <a:ln w="28575">
            <a:solidFill>
              <a:srgbClr val="2EA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1606731" y="5557937"/>
            <a:ext cx="96795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3) Which </a:t>
            </a:r>
            <a:r>
              <a:rPr lang="en-GB" sz="2400" dirty="0" smtClean="0">
                <a:solidFill>
                  <a:srgbClr val="FF5BF3"/>
                </a:solidFill>
                <a:latin typeface="Ideal Sans Bold" pitchFamily="50" charset="0"/>
                <a:cs typeface="Ideal Sans Bold" pitchFamily="50" charset="0"/>
              </a:rPr>
              <a:t>3 films </a:t>
            </a:r>
            <a:r>
              <a:rPr lang="en-GB" sz="24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are the guidance team starring in above?</a:t>
            </a:r>
            <a:endParaRPr lang="en-GB" sz="2400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364794" y="5779994"/>
            <a:ext cx="496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rgbClr val="2EAFE2"/>
                </a:solidFill>
                <a:latin typeface="Ideal Sans Bold" pitchFamily="50" charset="0"/>
                <a:cs typeface="Ideal Sans Bold" pitchFamily="50" charset="0"/>
              </a:rPr>
              <a:t>3</a:t>
            </a:r>
            <a:endParaRPr lang="en-GB" sz="2800" dirty="0">
              <a:solidFill>
                <a:srgbClr val="2EAFE2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914" y="834302"/>
            <a:ext cx="4258096" cy="4258096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5094514" y="4062552"/>
            <a:ext cx="2063932" cy="339635"/>
          </a:xfrm>
          <a:prstGeom prst="rect">
            <a:avLst/>
          </a:prstGeom>
          <a:solidFill>
            <a:srgbClr val="111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/>
          <p:cNvGrpSpPr/>
          <p:nvPr/>
        </p:nvGrpSpPr>
        <p:grpSpPr>
          <a:xfrm>
            <a:off x="230973" y="782021"/>
            <a:ext cx="4310376" cy="4310376"/>
            <a:chOff x="230973" y="782021"/>
            <a:chExt cx="4310376" cy="4310376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973" y="782021"/>
              <a:ext cx="4310376" cy="4310376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1692682" y="1071158"/>
              <a:ext cx="2265364" cy="2625634"/>
              <a:chOff x="1692682" y="1071158"/>
              <a:chExt cx="2265364" cy="2625634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2233749" y="1071158"/>
                <a:ext cx="1724297" cy="796834"/>
              </a:xfrm>
              <a:prstGeom prst="rect">
                <a:avLst/>
              </a:prstGeom>
              <a:solidFill>
                <a:srgbClr val="7498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6"/>
              <a:srcRect l="31980" t="35047" r="32506" b="13034"/>
              <a:stretch/>
            </p:blipFill>
            <p:spPr>
              <a:xfrm>
                <a:off x="2438413" y="2689212"/>
                <a:ext cx="856376" cy="1007580"/>
              </a:xfrm>
              <a:prstGeom prst="ellipse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7"/>
              <a:srcRect l="47422" r="5008" b="44117"/>
              <a:stretch/>
            </p:blipFill>
            <p:spPr>
              <a:xfrm rot="3007467">
                <a:off x="1734580" y="2291004"/>
                <a:ext cx="479494" cy="563289"/>
              </a:xfrm>
              <a:prstGeom prst="ellipse">
                <a:avLst/>
              </a:prstGeom>
            </p:spPr>
          </p:pic>
        </p:grp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349" y="773091"/>
            <a:ext cx="4350113" cy="43501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9"/>
          <a:srcRect l="7635" t="15704" r="29816" b="24850"/>
          <a:stretch/>
        </p:blipFill>
        <p:spPr>
          <a:xfrm>
            <a:off x="9773704" y="1976874"/>
            <a:ext cx="477673" cy="462428"/>
          </a:xfrm>
          <a:prstGeom prst="ellipse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0"/>
          <a:srcRect l="30944" r="30217" b="49728"/>
          <a:stretch/>
        </p:blipFill>
        <p:spPr>
          <a:xfrm>
            <a:off x="6194084" y="1883504"/>
            <a:ext cx="750244" cy="779253"/>
          </a:xfrm>
          <a:prstGeom prst="ellipse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1"/>
          <a:srcRect l="34748" t="22707" r="35475" b="17421"/>
          <a:stretch/>
        </p:blipFill>
        <p:spPr>
          <a:xfrm rot="21430426">
            <a:off x="8556808" y="1867992"/>
            <a:ext cx="516508" cy="594586"/>
          </a:xfrm>
          <a:prstGeom prst="ellipse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2"/>
          <a:srcRect l="32713" t="18290" r="12971" b="26600"/>
          <a:stretch/>
        </p:blipFill>
        <p:spPr>
          <a:xfrm rot="20377993">
            <a:off x="5916811" y="2579458"/>
            <a:ext cx="831602" cy="841325"/>
          </a:xfrm>
          <a:prstGeom prst="ellipse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3"/>
          <a:srcRect l="44010" t="27411" r="28581" b="28839"/>
          <a:stretch/>
        </p:blipFill>
        <p:spPr>
          <a:xfrm>
            <a:off x="757766" y="5451715"/>
            <a:ext cx="770273" cy="691271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8712926" y="4245429"/>
            <a:ext cx="1841863" cy="404948"/>
          </a:xfrm>
          <a:prstGeom prst="rect">
            <a:avLst/>
          </a:prstGeom>
          <a:solidFill>
            <a:srgbClr val="ABC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10553076" y="96184"/>
            <a:ext cx="1353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ROUND </a:t>
            </a:r>
            <a:r>
              <a:rPr lang="en-GB" sz="28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2</a:t>
            </a:r>
            <a:r>
              <a:rPr lang="en-GB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.</a:t>
            </a:r>
            <a:endParaRPr lang="en-GB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57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0"/>
            <a:ext cx="12192000" cy="6897958"/>
          </a:xfrm>
          <a:prstGeom prst="roundRect">
            <a:avLst>
              <a:gd name="adj" fmla="val 0"/>
            </a:avLst>
          </a:prstGeom>
          <a:solidFill>
            <a:srgbClr val="07013F">
              <a:alpha val="78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79"/>
            <a:ext cx="669436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41"/>
          <a:stretch/>
        </p:blipFill>
        <p:spPr>
          <a:xfrm>
            <a:off x="6694360" y="0"/>
            <a:ext cx="5493286" cy="6858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0" y="0"/>
            <a:ext cx="12192000" cy="6897958"/>
          </a:xfrm>
          <a:prstGeom prst="roundRect">
            <a:avLst>
              <a:gd name="adj" fmla="val 0"/>
            </a:avLst>
          </a:prstGeom>
          <a:solidFill>
            <a:srgbClr val="07013F">
              <a:alpha val="86000"/>
            </a:srgbClr>
          </a:solidFill>
          <a:ln>
            <a:solidFill>
              <a:srgbClr val="070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6" name="Group 15"/>
          <p:cNvGrpSpPr/>
          <p:nvPr/>
        </p:nvGrpSpPr>
        <p:grpSpPr>
          <a:xfrm>
            <a:off x="2623111" y="-180556"/>
            <a:ext cx="5371358" cy="5369398"/>
            <a:chOff x="3359702" y="-180556"/>
            <a:chExt cx="3824869" cy="413083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51" r="16659" b="64745"/>
            <a:stretch/>
          </p:blipFill>
          <p:spPr>
            <a:xfrm>
              <a:off x="4493623" y="-180556"/>
              <a:ext cx="2547257" cy="1826476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3359702" y="1619541"/>
              <a:ext cx="3824869" cy="2330734"/>
              <a:chOff x="3359702" y="1619541"/>
              <a:chExt cx="3824869" cy="2330734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428" r="16941" b="37161"/>
              <a:stretch/>
            </p:blipFill>
            <p:spPr>
              <a:xfrm>
                <a:off x="3359702" y="1619541"/>
                <a:ext cx="3824869" cy="1293476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26" t="46476" r="31409" b="34667"/>
              <a:stretch/>
            </p:blipFill>
            <p:spPr>
              <a:xfrm rot="21372366">
                <a:off x="4564929" y="2860154"/>
                <a:ext cx="2195084" cy="1090121"/>
              </a:xfrm>
              <a:prstGeom prst="rect">
                <a:avLst/>
              </a:prstGeom>
            </p:spPr>
          </p:pic>
        </p:grpSp>
      </p:grpSp>
      <p:sp>
        <p:nvSpPr>
          <p:cNvPr id="6" name="Rounded Rectangle 5"/>
          <p:cNvSpPr/>
          <p:nvPr/>
        </p:nvSpPr>
        <p:spPr>
          <a:xfrm>
            <a:off x="384564" y="5076398"/>
            <a:ext cx="11476510" cy="1332411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5B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ounded Rectangle 18"/>
          <p:cNvSpPr/>
          <p:nvPr/>
        </p:nvSpPr>
        <p:spPr>
          <a:xfrm>
            <a:off x="536964" y="5228799"/>
            <a:ext cx="11193482" cy="1054436"/>
          </a:xfrm>
          <a:prstGeom prst="roundRect">
            <a:avLst/>
          </a:prstGeom>
          <a:noFill/>
          <a:ln w="28575">
            <a:solidFill>
              <a:srgbClr val="2EA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1606731" y="5557937"/>
            <a:ext cx="96795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4) </a:t>
            </a:r>
            <a:r>
              <a:rPr lang="en-GB" sz="20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Which </a:t>
            </a:r>
            <a:r>
              <a:rPr lang="en-GB" sz="2000" dirty="0" smtClean="0">
                <a:solidFill>
                  <a:srgbClr val="FF5BF3"/>
                </a:solidFill>
                <a:latin typeface="Ideal Sans Bold" pitchFamily="50" charset="0"/>
                <a:cs typeface="Ideal Sans Bold" pitchFamily="50" charset="0"/>
              </a:rPr>
              <a:t>3 actors </a:t>
            </a:r>
            <a:r>
              <a:rPr lang="en-GB" sz="20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make up the face shown?</a:t>
            </a:r>
            <a:endParaRPr lang="en-GB" sz="2400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364794" y="5779994"/>
            <a:ext cx="496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rgbClr val="2EAFE2"/>
                </a:solidFill>
                <a:latin typeface="Ideal Sans Bold" pitchFamily="50" charset="0"/>
                <a:cs typeface="Ideal Sans Bold" pitchFamily="50" charset="0"/>
              </a:rPr>
              <a:t>3</a:t>
            </a:r>
            <a:endParaRPr lang="en-GB" sz="2800" dirty="0">
              <a:solidFill>
                <a:srgbClr val="2EAFE2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09851" y="0"/>
            <a:ext cx="4415246" cy="5076398"/>
          </a:xfrm>
          <a:prstGeom prst="rect">
            <a:avLst/>
          </a:prstGeom>
          <a:solidFill>
            <a:srgbClr val="FF5BF3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l="44010" t="27411" r="28581" b="28839"/>
          <a:stretch/>
        </p:blipFill>
        <p:spPr>
          <a:xfrm>
            <a:off x="757766" y="5451715"/>
            <a:ext cx="770273" cy="69127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0553076" y="226814"/>
            <a:ext cx="1353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ROUND </a:t>
            </a:r>
            <a:r>
              <a:rPr lang="en-GB" sz="2800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2</a:t>
            </a:r>
            <a:r>
              <a:rPr lang="en-GB" dirty="0" smtClean="0">
                <a:solidFill>
                  <a:schemeClr val="bg1"/>
                </a:solidFill>
                <a:latin typeface="Ideal Sans Bold" pitchFamily="50" charset="0"/>
                <a:cs typeface="Ideal Sans Bold" pitchFamily="50" charset="0"/>
              </a:rPr>
              <a:t>.</a:t>
            </a:r>
            <a:endParaRPr lang="en-GB" dirty="0">
              <a:solidFill>
                <a:schemeClr val="bg1"/>
              </a:solidFill>
              <a:latin typeface="Ideal Sans Bold" pitchFamily="50" charset="0"/>
              <a:cs typeface="Ideal Sans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51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4827</TotalTime>
  <Words>437</Words>
  <Application>Microsoft Office PowerPoint</Application>
  <PresentationFormat>Widescreen</PresentationFormat>
  <Paragraphs>108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Anttariksa</vt:lpstr>
      <vt:lpstr>Arial</vt:lpstr>
      <vt:lpstr>Calibri</vt:lpstr>
      <vt:lpstr>Calibri Light</vt:lpstr>
      <vt:lpstr>Ideal Sans Bold</vt:lpstr>
      <vt:lpstr>Ideal Sans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Sinclair</dc:creator>
  <cp:lastModifiedBy>Mr Frew</cp:lastModifiedBy>
  <cp:revision>241</cp:revision>
  <dcterms:created xsi:type="dcterms:W3CDTF">2020-06-06T17:09:23Z</dcterms:created>
  <dcterms:modified xsi:type="dcterms:W3CDTF">2020-11-06T12:42:56Z</dcterms:modified>
</cp:coreProperties>
</file>