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A7A9-D7FD-436D-BA49-82357A08E6AC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BD9E-1674-45DB-994F-BAE097045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5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A7A9-D7FD-436D-BA49-82357A08E6AC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BD9E-1674-45DB-994F-BAE097045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8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A7A9-D7FD-436D-BA49-82357A08E6AC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BD9E-1674-45DB-994F-BAE097045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31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A7A9-D7FD-436D-BA49-82357A08E6AC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BD9E-1674-45DB-994F-BAE097045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84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A7A9-D7FD-436D-BA49-82357A08E6AC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BD9E-1674-45DB-994F-BAE097045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60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A7A9-D7FD-436D-BA49-82357A08E6AC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BD9E-1674-45DB-994F-BAE097045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64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A7A9-D7FD-436D-BA49-82357A08E6AC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BD9E-1674-45DB-994F-BAE097045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25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A7A9-D7FD-436D-BA49-82357A08E6AC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BD9E-1674-45DB-994F-BAE097045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79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A7A9-D7FD-436D-BA49-82357A08E6AC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BD9E-1674-45DB-994F-BAE097045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296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A7A9-D7FD-436D-BA49-82357A08E6AC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BD9E-1674-45DB-994F-BAE097045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55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A7A9-D7FD-436D-BA49-82357A08E6AC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BD9E-1674-45DB-994F-BAE097045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97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6A7A9-D7FD-436D-BA49-82357A08E6AC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4BD9E-1674-45DB-994F-BAE097045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4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ipsnack.com/9D69F6EEFB5/200527why-do-we-have-a-school-library161018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1063" y="1528549"/>
            <a:ext cx="73697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https://www.flipsnack.com/9D69F6EEFB5/200527why-do-we-have-a-school-library161018.html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531406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Campus Librarian Info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206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Campus Librarian Info</vt:lpstr>
    </vt:vector>
  </TitlesOfParts>
  <Company>NAC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 Librarian Info</dc:title>
  <dc:creator>Mr Frew</dc:creator>
  <cp:lastModifiedBy>Mr Frew</cp:lastModifiedBy>
  <cp:revision>1</cp:revision>
  <dcterms:created xsi:type="dcterms:W3CDTF">2020-06-19T09:56:21Z</dcterms:created>
  <dcterms:modified xsi:type="dcterms:W3CDTF">2020-06-19T09:56:33Z</dcterms:modified>
</cp:coreProperties>
</file>