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540C-5E74-440B-9CEC-2684C390B1F2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36E6-FBAA-4638-9242-6B835C4B6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5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540C-5E74-440B-9CEC-2684C390B1F2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36E6-FBAA-4638-9242-6B835C4B6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56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540C-5E74-440B-9CEC-2684C390B1F2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36E6-FBAA-4638-9242-6B835C4B6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86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540C-5E74-440B-9CEC-2684C390B1F2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36E6-FBAA-4638-9242-6B835C4B6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12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540C-5E74-440B-9CEC-2684C390B1F2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36E6-FBAA-4638-9242-6B835C4B6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77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540C-5E74-440B-9CEC-2684C390B1F2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36E6-FBAA-4638-9242-6B835C4B6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74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540C-5E74-440B-9CEC-2684C390B1F2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36E6-FBAA-4638-9242-6B835C4B6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31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540C-5E74-440B-9CEC-2684C390B1F2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36E6-FBAA-4638-9242-6B835C4B6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26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540C-5E74-440B-9CEC-2684C390B1F2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36E6-FBAA-4638-9242-6B835C4B6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540C-5E74-440B-9CEC-2684C390B1F2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36E6-FBAA-4638-9242-6B835C4B6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408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C540C-5E74-440B-9CEC-2684C390B1F2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36E6-FBAA-4638-9242-6B835C4B6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C540C-5E74-440B-9CEC-2684C390B1F2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236E6-FBAA-4638-9242-6B835C4B6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64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874" y="1428324"/>
            <a:ext cx="682811" cy="6828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874" y="181833"/>
            <a:ext cx="4356816" cy="12939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l="787" t="2587" r="3604" b="7269"/>
          <a:stretch/>
        </p:blipFill>
        <p:spPr>
          <a:xfrm>
            <a:off x="8448443" y="2150324"/>
            <a:ext cx="3579223" cy="1541417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/>
          <a:srcRect l="1028" t="2097" r="2885" b="6321"/>
          <a:stretch/>
        </p:blipFill>
        <p:spPr>
          <a:xfrm>
            <a:off x="209005" y="4820194"/>
            <a:ext cx="4924697" cy="1927108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/>
          <a:srcRect t="1" r="2201" b="4330"/>
          <a:stretch/>
        </p:blipFill>
        <p:spPr>
          <a:xfrm>
            <a:off x="5351149" y="4820194"/>
            <a:ext cx="2925754" cy="1927108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8"/>
          <a:srcRect r="3679" b="4493"/>
          <a:stretch/>
        </p:blipFill>
        <p:spPr>
          <a:xfrm>
            <a:off x="8464731" y="3887669"/>
            <a:ext cx="3562935" cy="2859633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3892730" y="200070"/>
            <a:ext cx="8134936" cy="1754326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Hello, my name is </a:t>
            </a:r>
            <a:r>
              <a:rPr lang="en-GB" b="1" dirty="0" smtClean="0">
                <a:latin typeface="Century Gothic" panose="020B0502020202020204" pitchFamily="34" charset="0"/>
              </a:rPr>
              <a:t>Mrs Tait</a:t>
            </a:r>
            <a:r>
              <a:rPr lang="en-GB" dirty="0" smtClean="0">
                <a:latin typeface="Century Gothic" panose="020B0502020202020204" pitchFamily="34" charset="0"/>
              </a:rPr>
              <a:t>.  </a:t>
            </a:r>
          </a:p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Welcome to </a:t>
            </a:r>
            <a:r>
              <a:rPr lang="en-GB" b="1" dirty="0" smtClean="0">
                <a:latin typeface="Century Gothic" panose="020B0502020202020204" pitchFamily="34" charset="0"/>
              </a:rPr>
              <a:t>S1 Religious and Moral Education </a:t>
            </a:r>
            <a:r>
              <a:rPr lang="en-GB" dirty="0" smtClean="0">
                <a:latin typeface="Century Gothic" panose="020B0502020202020204" pitchFamily="34" charset="0"/>
              </a:rPr>
              <a:t>or </a:t>
            </a:r>
            <a:r>
              <a:rPr lang="en-GB" b="1" dirty="0" smtClean="0">
                <a:latin typeface="Century Gothic" panose="020B0502020202020204" pitchFamily="34" charset="0"/>
              </a:rPr>
              <a:t>RME</a:t>
            </a:r>
            <a:r>
              <a:rPr lang="en-GB" dirty="0" smtClean="0">
                <a:latin typeface="Century Gothic" panose="020B0502020202020204" pitchFamily="34" charset="0"/>
              </a:rPr>
              <a:t> for short.</a:t>
            </a:r>
          </a:p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For your RME Superstar Challenge, I would like you to choose at least</a:t>
            </a:r>
            <a:r>
              <a:rPr lang="en-GB" b="1" dirty="0" smtClean="0">
                <a:latin typeface="Century Gothic" panose="020B0502020202020204" pitchFamily="34" charset="0"/>
              </a:rPr>
              <a:t> ONE </a:t>
            </a:r>
            <a:r>
              <a:rPr lang="en-GB" dirty="0" smtClean="0">
                <a:latin typeface="Century Gothic" panose="020B0502020202020204" pitchFamily="34" charset="0"/>
              </a:rPr>
              <a:t>of the following to complete. Please </a:t>
            </a:r>
            <a:r>
              <a:rPr lang="en-GB" b="1" dirty="0" smtClean="0">
                <a:latin typeface="Century Gothic" panose="020B0502020202020204" pitchFamily="34" charset="0"/>
              </a:rPr>
              <a:t>keep your work </a:t>
            </a:r>
            <a:r>
              <a:rPr lang="en-GB" dirty="0" smtClean="0">
                <a:latin typeface="Century Gothic" panose="020B0502020202020204" pitchFamily="34" charset="0"/>
              </a:rPr>
              <a:t>as I would like you to </a:t>
            </a:r>
            <a:r>
              <a:rPr lang="en-GB" b="1" dirty="0" smtClean="0">
                <a:latin typeface="Century Gothic" panose="020B0502020202020204" pitchFamily="34" charset="0"/>
              </a:rPr>
              <a:t>bring it to RME </a:t>
            </a:r>
            <a:r>
              <a:rPr lang="en-GB" dirty="0" smtClean="0">
                <a:latin typeface="Century Gothic" panose="020B0502020202020204" pitchFamily="34" charset="0"/>
              </a:rPr>
              <a:t>when you come to </a:t>
            </a:r>
            <a:r>
              <a:rPr lang="en-GB" dirty="0" err="1" smtClean="0">
                <a:latin typeface="Century Gothic" panose="020B0502020202020204" pitchFamily="34" charset="0"/>
              </a:rPr>
              <a:t>Largs</a:t>
            </a:r>
            <a:r>
              <a:rPr lang="en-GB" dirty="0" smtClean="0">
                <a:latin typeface="Century Gothic" panose="020B0502020202020204" pitchFamily="34" charset="0"/>
              </a:rPr>
              <a:t> Academy.  Looking forward to meeting you all.  Take care, good luck and stay safe.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9"/>
          <a:srcRect r="2502" b="5639"/>
          <a:stretch/>
        </p:blipFill>
        <p:spPr>
          <a:xfrm>
            <a:off x="3153230" y="2223660"/>
            <a:ext cx="5123672" cy="2369426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5779" b="99497" l="9799" r="899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74" y="1384881"/>
            <a:ext cx="2758638" cy="275863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1284663">
            <a:off x="510241" y="3966289"/>
            <a:ext cx="3740082" cy="827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965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78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NAC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Tait2</dc:creator>
  <cp:lastModifiedBy>Mr Frew</cp:lastModifiedBy>
  <cp:revision>10</cp:revision>
  <dcterms:created xsi:type="dcterms:W3CDTF">2020-05-07T12:23:53Z</dcterms:created>
  <dcterms:modified xsi:type="dcterms:W3CDTF">2020-06-22T20:10:10Z</dcterms:modified>
</cp:coreProperties>
</file>