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0" d="100"/>
          <a:sy n="70" d="100"/>
        </p:scale>
        <p:origin x="66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89566E-FBC4-4328-A21D-09E610CA5277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FF855A-2AD0-422D-88B9-2D55AF2B8C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5828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89566E-FBC4-4328-A21D-09E610CA5277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FF855A-2AD0-422D-88B9-2D55AF2B8C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9617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89566E-FBC4-4328-A21D-09E610CA5277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FF855A-2AD0-422D-88B9-2D55AF2B8C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0954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89566E-FBC4-4328-A21D-09E610CA5277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FF855A-2AD0-422D-88B9-2D55AF2B8C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2858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89566E-FBC4-4328-A21D-09E610CA5277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FF855A-2AD0-422D-88B9-2D55AF2B8C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9643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89566E-FBC4-4328-A21D-09E610CA5277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FF855A-2AD0-422D-88B9-2D55AF2B8C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7074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89566E-FBC4-4328-A21D-09E610CA5277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FF855A-2AD0-422D-88B9-2D55AF2B8C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2632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89566E-FBC4-4328-A21D-09E610CA5277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FF855A-2AD0-422D-88B9-2D55AF2B8C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1632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89566E-FBC4-4328-A21D-09E610CA5277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FF855A-2AD0-422D-88B9-2D55AF2B8C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5826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89566E-FBC4-4328-A21D-09E610CA5277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FF855A-2AD0-422D-88B9-2D55AF2B8C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235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89566E-FBC4-4328-A21D-09E610CA5277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FF855A-2AD0-422D-88B9-2D55AF2B8C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9457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2286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243853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hinglink.com/card/1322167706404782081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57287" y="4648201"/>
            <a:ext cx="9877425" cy="1138773"/>
          </a:xfrm>
          <a:prstGeom prst="rect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en-GB" dirty="0" smtClean="0">
              <a:hlinkClick r:id="rId2"/>
            </a:endParaRPr>
          </a:p>
          <a:p>
            <a:pPr algn="ctr"/>
            <a:r>
              <a:rPr lang="en-GB" sz="3200" dirty="0" smtClean="0">
                <a:hlinkClick r:id="rId2"/>
              </a:rPr>
              <a:t>https://www.thinglink.com/card/1322167706404782081</a:t>
            </a:r>
            <a:endParaRPr lang="en-GB" sz="3200" dirty="0" smtClean="0"/>
          </a:p>
          <a:p>
            <a:pPr algn="ctr"/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0649615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</Words>
  <Application>Microsoft Office PowerPoint</Application>
  <PresentationFormat>Widescreen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>NAC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Gayle McPherson</dc:creator>
  <cp:lastModifiedBy>Mr Frew</cp:lastModifiedBy>
  <cp:revision>1</cp:revision>
  <dcterms:created xsi:type="dcterms:W3CDTF">2020-06-11T15:59:10Z</dcterms:created>
  <dcterms:modified xsi:type="dcterms:W3CDTF">2020-06-11T21:24:40Z</dcterms:modified>
</cp:coreProperties>
</file>