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1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2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1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9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6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7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0E38-4159-4FC3-AECF-5B7FD4CA2FC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FC516-D212-4E50-8C52-00D08F1D4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2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icalkusc.org/kids/opera/" TargetMode="External"/><Relationship Id="rId13" Type="http://schemas.openxmlformats.org/officeDocument/2006/relationships/image" Target="../media/image10.jpeg"/><Relationship Id="rId18" Type="http://schemas.openxmlformats.org/officeDocument/2006/relationships/hyperlink" Target="http://classicalkusc.org/kids/soundtrackswap/" TargetMode="External"/><Relationship Id="rId26" Type="http://schemas.openxmlformats.org/officeDocument/2006/relationships/image" Target="../media/image16.jpeg"/><Relationship Id="rId3" Type="http://schemas.openxmlformats.org/officeDocument/2006/relationships/image" Target="../media/image3.jpeg"/><Relationship Id="rId21" Type="http://schemas.openxmlformats.org/officeDocument/2006/relationships/hyperlink" Target="https://www.dropbox.com/s/i31sotvujll84ki/VID-20200522-WA0000.mp4?dl=0" TargetMode="External"/><Relationship Id="rId7" Type="http://schemas.openxmlformats.org/officeDocument/2006/relationships/image" Target="../media/image7.jfif"/><Relationship Id="rId12" Type="http://schemas.openxmlformats.org/officeDocument/2006/relationships/hyperlink" Target="https://www.animatedscience.co.uk/animations/orchestra/orchestra.htm" TargetMode="External"/><Relationship Id="rId17" Type="http://schemas.openxmlformats.org/officeDocument/2006/relationships/image" Target="../media/image12.png"/><Relationship Id="rId25" Type="http://schemas.openxmlformats.org/officeDocument/2006/relationships/hyperlink" Target="https://www.dropbox.com/s/ogptl5t2nzhc3k8/zoom_0%20(online-video-cutter.com)%20(2).mp4?dl=0" TargetMode="External"/><Relationship Id="rId2" Type="http://schemas.openxmlformats.org/officeDocument/2006/relationships/image" Target="../media/image2.jfif"/><Relationship Id="rId16" Type="http://schemas.openxmlformats.org/officeDocument/2006/relationships/hyperlink" Target="http://muse-ic.weebly.com/uploads/2/3/2/9/23294002/performing_digi_booklet.pdf" TargetMode="External"/><Relationship Id="rId20" Type="http://schemas.openxmlformats.org/officeDocument/2006/relationships/hyperlink" Target="Activity%20Instructions.pdf" TargetMode="External"/><Relationship Id="rId29" Type="http://schemas.openxmlformats.org/officeDocument/2006/relationships/hyperlink" Target="https://www.dropbox.com/s/w193tgpgw8hf4d8/zoom_10.mp4?dl=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9.jpeg"/><Relationship Id="rId24" Type="http://schemas.openxmlformats.org/officeDocument/2006/relationships/image" Target="../media/image15.jpeg"/><Relationship Id="rId5" Type="http://schemas.openxmlformats.org/officeDocument/2006/relationships/image" Target="../media/image5.jpeg"/><Relationship Id="rId15" Type="http://schemas.openxmlformats.org/officeDocument/2006/relationships/image" Target="../media/image11.jfif"/><Relationship Id="rId23" Type="http://schemas.openxmlformats.org/officeDocument/2006/relationships/hyperlink" Target="https://www.dropbox.com/s/azbutb21h4c5a66/zoom_0%20(online-video-cutter.com).mp4?dl=0" TargetMode="External"/><Relationship Id="rId28" Type="http://schemas.openxmlformats.org/officeDocument/2006/relationships/image" Target="../media/image17.jpeg"/><Relationship Id="rId10" Type="http://schemas.openxmlformats.org/officeDocument/2006/relationships/hyperlink" Target="http://classicalkusc.org/kids/cuecreation/" TargetMode="External"/><Relationship Id="rId19" Type="http://schemas.openxmlformats.org/officeDocument/2006/relationships/image" Target="../media/image13.jpeg"/><Relationship Id="rId4" Type="http://schemas.openxmlformats.org/officeDocument/2006/relationships/image" Target="../media/image4.jpg"/><Relationship Id="rId9" Type="http://schemas.openxmlformats.org/officeDocument/2006/relationships/image" Target="../media/image8.jpeg"/><Relationship Id="rId14" Type="http://schemas.openxmlformats.org/officeDocument/2006/relationships/hyperlink" Target="https://www.youtube.com/watch?v=qVlwF2UFv6o&amp;safe=active" TargetMode="External"/><Relationship Id="rId22" Type="http://schemas.openxmlformats.org/officeDocument/2006/relationships/image" Target="../media/image14.jfif"/><Relationship Id="rId27" Type="http://schemas.openxmlformats.org/officeDocument/2006/relationships/hyperlink" Target="https://www.dropbox.com/s/cq5psgo3c4u47f4/IMG_0147.mov?dl=0" TargetMode="External"/><Relationship Id="rId30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71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04" y="731521"/>
            <a:ext cx="8321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u="sng" dirty="0" smtClean="0">
                <a:solidFill>
                  <a:schemeClr val="bg1"/>
                </a:solidFill>
              </a:rPr>
              <a:t>Welcome to  </a:t>
            </a:r>
            <a:r>
              <a:rPr lang="en-GB" sz="3000" b="1" u="sng" dirty="0" err="1" smtClean="0">
                <a:solidFill>
                  <a:schemeClr val="bg1"/>
                </a:solidFill>
              </a:rPr>
              <a:t>Largs</a:t>
            </a:r>
            <a:r>
              <a:rPr lang="en-GB" sz="3000" b="1" u="sng" dirty="0" smtClean="0">
                <a:solidFill>
                  <a:schemeClr val="bg1"/>
                </a:solidFill>
              </a:rPr>
              <a:t> Academy’s Music Department! </a:t>
            </a:r>
          </a:p>
          <a:p>
            <a:pPr algn="ctr"/>
            <a:endParaRPr lang="en-GB" sz="3000" dirty="0">
              <a:solidFill>
                <a:schemeClr val="bg1"/>
              </a:solidFill>
            </a:endParaRPr>
          </a:p>
          <a:p>
            <a:pPr algn="ctr"/>
            <a:r>
              <a:rPr lang="en-GB" sz="3000" dirty="0" smtClean="0">
                <a:solidFill>
                  <a:schemeClr val="bg1"/>
                </a:solidFill>
              </a:rPr>
              <a:t>Feel free to explore the virtual classroom on the next slide. It’s full of exciting musical activities for you to enjoy. </a:t>
            </a:r>
          </a:p>
          <a:p>
            <a:pPr algn="ctr"/>
            <a:endParaRPr lang="en-GB" sz="3000" dirty="0">
              <a:solidFill>
                <a:schemeClr val="bg1"/>
              </a:solidFill>
            </a:endParaRPr>
          </a:p>
          <a:p>
            <a:pPr algn="ctr"/>
            <a:r>
              <a:rPr lang="en-GB" sz="3000" dirty="0" smtClean="0">
                <a:solidFill>
                  <a:schemeClr val="bg1"/>
                </a:solidFill>
              </a:rPr>
              <a:t>Begin by clicking on the blue question mark icon to access instructions on how to use the classroom. </a:t>
            </a:r>
          </a:p>
          <a:p>
            <a:pPr algn="ctr"/>
            <a:endParaRPr lang="en-GB" sz="3000" dirty="0">
              <a:solidFill>
                <a:schemeClr val="bg1"/>
              </a:solidFill>
            </a:endParaRPr>
          </a:p>
          <a:p>
            <a:pPr algn="ctr"/>
            <a:r>
              <a:rPr lang="en-GB" sz="3000" dirty="0" smtClean="0">
                <a:solidFill>
                  <a:schemeClr val="bg1"/>
                </a:solidFill>
              </a:rPr>
              <a:t>We can’t wait to meet you! Have fun! 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240"/>
            <a:ext cx="12192000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06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78" y="3185302"/>
            <a:ext cx="4078453" cy="4078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95" y="234475"/>
            <a:ext cx="3608947" cy="1688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37559" r="12846" b="12482"/>
          <a:stretch/>
        </p:blipFill>
        <p:spPr>
          <a:xfrm>
            <a:off x="-235131" y="3721875"/>
            <a:ext cx="5617110" cy="2613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r="8248"/>
          <a:stretch/>
        </p:blipFill>
        <p:spPr>
          <a:xfrm rot="5400000">
            <a:off x="-182880" y="478830"/>
            <a:ext cx="2351314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r="8248"/>
          <a:stretch/>
        </p:blipFill>
        <p:spPr>
          <a:xfrm rot="5400000">
            <a:off x="1540329" y="478830"/>
            <a:ext cx="2351314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r="8248"/>
          <a:stretch/>
        </p:blipFill>
        <p:spPr>
          <a:xfrm rot="5400000">
            <a:off x="8205343" y="560780"/>
            <a:ext cx="2293148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r="8248"/>
          <a:stretch/>
        </p:blipFill>
        <p:spPr>
          <a:xfrm rot="5400000">
            <a:off x="10038024" y="505264"/>
            <a:ext cx="2298447" cy="1600200"/>
          </a:xfrm>
          <a:prstGeom prst="rect">
            <a:avLst/>
          </a:prstGeom>
        </p:spPr>
      </p:pic>
      <p:pic>
        <p:nvPicPr>
          <p:cNvPr id="17" name="Picture 16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1" b="25739"/>
          <a:stretch/>
        </p:blipFill>
        <p:spPr>
          <a:xfrm>
            <a:off x="0" y="4312398"/>
            <a:ext cx="1345474" cy="613798"/>
          </a:xfrm>
          <a:prstGeom prst="rect">
            <a:avLst/>
          </a:prstGeom>
        </p:spPr>
      </p:pic>
      <p:pic>
        <p:nvPicPr>
          <p:cNvPr id="18" name="Picture 17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24" y="4102967"/>
            <a:ext cx="1287228" cy="965421"/>
          </a:xfrm>
          <a:prstGeom prst="rect">
            <a:avLst/>
          </a:prstGeom>
        </p:spPr>
      </p:pic>
      <p:pic>
        <p:nvPicPr>
          <p:cNvPr id="19" name="Picture 18">
            <a:hlinkClick r:id="rId12"/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4" b="33143"/>
          <a:stretch/>
        </p:blipFill>
        <p:spPr>
          <a:xfrm>
            <a:off x="8551817" y="4849966"/>
            <a:ext cx="2767187" cy="922396"/>
          </a:xfrm>
          <a:prstGeom prst="rect">
            <a:avLst/>
          </a:prstGeom>
        </p:spPr>
      </p:pic>
      <p:pic>
        <p:nvPicPr>
          <p:cNvPr id="20" name="Picture 19">
            <a:hlinkClick r:id="rId14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82" y="2960155"/>
            <a:ext cx="1018442" cy="1018442"/>
          </a:xfrm>
          <a:prstGeom prst="rect">
            <a:avLst/>
          </a:prstGeom>
        </p:spPr>
      </p:pic>
      <p:pic>
        <p:nvPicPr>
          <p:cNvPr id="21" name="Picture 20">
            <a:hlinkClick r:id="rId16"/>
          </p:cNvPr>
          <p:cNvPicPr>
            <a:picLocks noChangeAspect="1"/>
          </p:cNvPicPr>
          <p:nvPr/>
        </p:nvPicPr>
        <p:blipFill rotWithShape="1">
          <a:blip r:embed="rId17"/>
          <a:srcRect l="25637" t="17411" r="43641" b="5625"/>
          <a:stretch/>
        </p:blipFill>
        <p:spPr>
          <a:xfrm>
            <a:off x="4245095" y="4102967"/>
            <a:ext cx="679752" cy="957428"/>
          </a:xfrm>
          <a:prstGeom prst="rect">
            <a:avLst/>
          </a:prstGeom>
        </p:spPr>
      </p:pic>
      <p:pic>
        <p:nvPicPr>
          <p:cNvPr id="25" name="Picture 24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53" y="4196041"/>
            <a:ext cx="942951" cy="942951"/>
          </a:xfrm>
          <a:prstGeom prst="rect">
            <a:avLst/>
          </a:prstGeom>
        </p:spPr>
      </p:pic>
      <p:sp>
        <p:nvSpPr>
          <p:cNvPr id="10" name="Rectangle 9">
            <a:hlinkClick r:id="rId20" action="ppaction://hlinkfile"/>
          </p:cNvPr>
          <p:cNvSpPr/>
          <p:nvPr/>
        </p:nvSpPr>
        <p:spPr>
          <a:xfrm>
            <a:off x="400508" y="5275669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>
            <a:hlinkClick r:id="rId21"/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0622" y="5193665"/>
            <a:ext cx="1194071" cy="1194071"/>
          </a:xfrm>
          <a:prstGeom prst="rect">
            <a:avLst/>
          </a:prstGeom>
        </p:spPr>
      </p:pic>
      <p:pic>
        <p:nvPicPr>
          <p:cNvPr id="3" name="Picture 2">
            <a:hlinkClick r:id="rId23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9" y="476830"/>
            <a:ext cx="918414" cy="1604197"/>
          </a:xfrm>
          <a:prstGeom prst="rect">
            <a:avLst/>
          </a:prstGeom>
        </p:spPr>
      </p:pic>
      <p:pic>
        <p:nvPicPr>
          <p:cNvPr id="6" name="Picture 5">
            <a:hlinkClick r:id="rId25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7" y="476829"/>
            <a:ext cx="931983" cy="1604197"/>
          </a:xfrm>
          <a:prstGeom prst="rect">
            <a:avLst/>
          </a:prstGeom>
        </p:spPr>
      </p:pic>
      <p:pic>
        <p:nvPicPr>
          <p:cNvPr id="8" name="Picture 7">
            <a:hlinkClick r:id="rId27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06" y="548641"/>
            <a:ext cx="901337" cy="1551024"/>
          </a:xfrm>
          <a:prstGeom prst="rect">
            <a:avLst/>
          </a:prstGeom>
        </p:spPr>
      </p:pic>
      <p:pic>
        <p:nvPicPr>
          <p:cNvPr id="16" name="Picture 15">
            <a:hlinkClick r:id="rId29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70" y="476829"/>
            <a:ext cx="888274" cy="16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McCarron</dc:creator>
  <cp:lastModifiedBy>Mr Frew</cp:lastModifiedBy>
  <cp:revision>24</cp:revision>
  <dcterms:created xsi:type="dcterms:W3CDTF">2020-05-13T12:37:57Z</dcterms:created>
  <dcterms:modified xsi:type="dcterms:W3CDTF">2020-06-15T18:07:53Z</dcterms:modified>
</cp:coreProperties>
</file>