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15624629" y="4747845"/>
            <a:ext cx="45719" cy="63664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Seaside haikus</a:t>
            </a:r>
            <a:endParaRPr lang="en-GB" dirty="0"/>
          </a:p>
        </p:txBody>
      </p:sp>
      <p:pic>
        <p:nvPicPr>
          <p:cNvPr id="1026" name="Picture 2" descr="MC90002166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452" y="1991608"/>
            <a:ext cx="23717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8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4622" y="1605212"/>
            <a:ext cx="4154311" cy="304698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Learning Intentions: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Learn or revise how to recognise </a:t>
            </a:r>
            <a:r>
              <a:rPr lang="en-GB" sz="2400" b="1" dirty="0" smtClean="0"/>
              <a:t>syllables</a:t>
            </a:r>
            <a:r>
              <a:rPr lang="en-GB" sz="2400" dirty="0" smtClean="0"/>
              <a:t> in a 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Learn or revise the structure of the form of poetry called the </a:t>
            </a:r>
            <a:r>
              <a:rPr lang="en-GB" sz="2400" b="1" dirty="0" smtClean="0"/>
              <a:t>haiku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86311" y="1605212"/>
            <a:ext cx="4617155" cy="276998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Success Criteria: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write a seaside themed haiku.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decorate or illustrate it.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5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Syllables                                        1/3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 syllable is a part of a word that contains a single vowel sound and is pronounced as a unit.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66803"/>
              </p:ext>
            </p:extLst>
          </p:nvPr>
        </p:nvGraphicFramePr>
        <p:xfrm>
          <a:off x="1444978" y="3492218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9541886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2910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Syllables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Largs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pumpkin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8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7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dictionary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9534"/>
                  </a:ext>
                </a:extLst>
              </a:tr>
              <a:tr h="237068">
                <a:tc>
                  <a:txBody>
                    <a:bodyPr/>
                    <a:lstStyle/>
                    <a:p>
                      <a:r>
                        <a:rPr lang="en-GB" dirty="0" smtClean="0"/>
                        <a:t>calendar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71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1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Syllables                                        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How many syllables are in each of these words?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63345"/>
              </p:ext>
            </p:extLst>
          </p:nvPr>
        </p:nvGraphicFramePr>
        <p:xfrm>
          <a:off x="1444978" y="3492218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9541886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2910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Syllables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kitten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8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dinosaur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7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picture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9534"/>
                  </a:ext>
                </a:extLst>
              </a:tr>
              <a:tr h="23706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caterpiller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71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9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Syllables                                        3/3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How many syllables are in each of these words?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60689"/>
              </p:ext>
            </p:extLst>
          </p:nvPr>
        </p:nvGraphicFramePr>
        <p:xfrm>
          <a:off x="1444978" y="3492218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9541886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2910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Syllables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kitten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8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dinosaur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7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picture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9534"/>
                  </a:ext>
                </a:extLst>
              </a:tr>
              <a:tr h="23706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caterpiller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71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0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Haiku                                                  1/3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Haiku is a Japanese form of poetry, often written about an aspect of nature.  Here’s an example of one:</a:t>
            </a:r>
          </a:p>
          <a:p>
            <a:pPr marL="0" indent="0"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Still beneath window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Yellow summer streaming in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Melting cat happy</a:t>
            </a:r>
          </a:p>
          <a:p>
            <a:pPr marL="0" indent="0">
              <a:buNone/>
            </a:pPr>
            <a:endParaRPr lang="en-GB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How many lines are in a haiku?</a:t>
            </a: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How many syllables are in each line?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Haiku                                                    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So, here are the rules for writing a haiku: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57513" y="3201936"/>
            <a:ext cx="3375376" cy="2677656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3 lines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5 syllables in line 1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7 syllables in line 2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5 syllables in line 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13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Haiku                                                   3/3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Now it’s time for you to write your own haiku – one with a seaside theme.  Here are some ideas – choose one: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Illustrate your haiku and share it with us on Twitter @</a:t>
            </a:r>
            <a:r>
              <a:rPr lang="en-GB" sz="2400" dirty="0" err="1" smtClean="0"/>
              <a:t>LargsAcademy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88443" y="3443111"/>
            <a:ext cx="6999111" cy="1846659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beach	   dolphins		ice cream		sea		sunshine</a:t>
            </a:r>
          </a:p>
          <a:p>
            <a:r>
              <a:rPr lang="en-GB" sz="2400" dirty="0" smtClean="0"/>
              <a:t>		starfish		ferry	jellyfish 	picnic	chips</a:t>
            </a:r>
          </a:p>
          <a:p>
            <a:r>
              <a:rPr lang="en-GB" sz="2400" dirty="0" smtClean="0"/>
              <a:t>paddling	 sandcastles	 seagulls	sand dunes 	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  rock pools	orcas		basking sharks</a:t>
            </a:r>
            <a:endParaRPr lang="en-GB" sz="2400" dirty="0"/>
          </a:p>
          <a:p>
            <a:r>
              <a:rPr lang="en-GB" dirty="0" smtClean="0"/>
              <a:t>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4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84</TotalTime>
  <Words>223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PowerPoint Presentation</vt:lpstr>
      <vt:lpstr>PowerPoint Presentation</vt:lpstr>
      <vt:lpstr>Syllables                                        1/3</vt:lpstr>
      <vt:lpstr>Syllables                                        2/3</vt:lpstr>
      <vt:lpstr>Syllables                                        3/3</vt:lpstr>
      <vt:lpstr>Haiku                                                  1/3</vt:lpstr>
      <vt:lpstr>Haiku                                                    2/3</vt:lpstr>
      <vt:lpstr>Haiku                                                   3/3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Gilmour</dc:creator>
  <cp:lastModifiedBy>Mr Frew</cp:lastModifiedBy>
  <cp:revision>8</cp:revision>
  <dcterms:created xsi:type="dcterms:W3CDTF">2020-06-04T14:39:23Z</dcterms:created>
  <dcterms:modified xsi:type="dcterms:W3CDTF">2020-06-11T21:29:00Z</dcterms:modified>
</cp:coreProperties>
</file>