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764DE79-268F-4C1A-8933-263129D2AF90}" type="datetimeFigureOut">
              <a:rPr lang="en-US" smtClean="0"/>
              <a:t>1/9/2017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9184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4639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29140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8F63A3B-78C7-47BE-AE5E-E10140E04643}"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5738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87959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28847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31769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442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764DE79-268F-4C1A-8933-263129D2AF90}" type="datetimeFigureOut">
              <a:rPr lang="en-US" smtClean="0"/>
              <a:t>1/9/2017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8806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1980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764DE79-268F-4C1A-8933-263129D2AF90}" type="datetimeFigureOut">
              <a:rPr lang="en-US" smtClean="0"/>
              <a:t>1/9/2017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6921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889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76036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8518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7717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945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8116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64DE79-268F-4C1A-8933-263129D2AF90}" type="datetimeFigureOut">
              <a:rPr lang="en-US" smtClean="0"/>
              <a:t>1/9/2017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4267357344"/>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Stages of Learning</a:t>
            </a:r>
            <a:endParaRPr lang="en-GB" dirty="0"/>
          </a:p>
        </p:txBody>
      </p:sp>
      <p:sp>
        <p:nvSpPr>
          <p:cNvPr id="3" name="Subtitle 2"/>
          <p:cNvSpPr>
            <a:spLocks noGrp="1"/>
          </p:cNvSpPr>
          <p:nvPr>
            <p:ph type="subTitle" idx="1"/>
          </p:nvPr>
        </p:nvSpPr>
        <p:spPr/>
        <p:txBody>
          <a:bodyPr/>
          <a:lstStyle/>
          <a:p>
            <a:r>
              <a:rPr lang="en-GB" dirty="0" smtClean="0"/>
              <a:t>National 5 Physical Education</a:t>
            </a:r>
            <a:endParaRPr lang="en-GB" dirty="0"/>
          </a:p>
        </p:txBody>
      </p:sp>
    </p:spTree>
    <p:extLst>
      <p:ext uri="{BB962C8B-B14F-4D97-AF65-F5344CB8AC3E}">
        <p14:creationId xmlns:p14="http://schemas.microsoft.com/office/powerpoint/2010/main" val="285787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of Learning</a:t>
            </a:r>
            <a:endParaRPr lang="en-GB" dirty="0"/>
          </a:p>
        </p:txBody>
      </p:sp>
      <p:sp>
        <p:nvSpPr>
          <p:cNvPr id="3" name="Content Placeholder 2"/>
          <p:cNvSpPr>
            <a:spLocks noGrp="1"/>
          </p:cNvSpPr>
          <p:nvPr>
            <p:ph idx="1"/>
          </p:nvPr>
        </p:nvSpPr>
        <p:spPr/>
        <p:txBody>
          <a:bodyPr>
            <a:normAutofit/>
          </a:bodyPr>
          <a:lstStyle/>
          <a:p>
            <a:r>
              <a:rPr lang="en-GB" dirty="0" smtClean="0"/>
              <a:t>There are </a:t>
            </a:r>
            <a:r>
              <a:rPr lang="en-GB" b="1" dirty="0" smtClean="0"/>
              <a:t>three</a:t>
            </a:r>
            <a:r>
              <a:rPr lang="en-GB" dirty="0" smtClean="0"/>
              <a:t> stages of learning a performer must perform at to be able to use a skill effectively</a:t>
            </a:r>
          </a:p>
          <a:p>
            <a:r>
              <a:rPr lang="en-GB" dirty="0" smtClean="0"/>
              <a:t>The three stages are:</a:t>
            </a:r>
          </a:p>
          <a:p>
            <a:pPr lvl="1"/>
            <a:r>
              <a:rPr lang="en-GB" b="1" dirty="0" smtClean="0"/>
              <a:t>Cognitive</a:t>
            </a:r>
            <a:r>
              <a:rPr lang="en-GB" dirty="0" smtClean="0"/>
              <a:t> Stage</a:t>
            </a:r>
          </a:p>
          <a:p>
            <a:pPr lvl="1"/>
            <a:r>
              <a:rPr lang="en-GB" b="1" dirty="0" smtClean="0"/>
              <a:t>Associative</a:t>
            </a:r>
            <a:r>
              <a:rPr lang="en-GB" dirty="0" smtClean="0"/>
              <a:t> Stage</a:t>
            </a:r>
          </a:p>
          <a:p>
            <a:pPr lvl="1"/>
            <a:r>
              <a:rPr lang="en-GB" b="1" dirty="0" smtClean="0"/>
              <a:t>Automatic</a:t>
            </a:r>
            <a:r>
              <a:rPr lang="en-GB" dirty="0" smtClean="0"/>
              <a:t> Stage</a:t>
            </a:r>
          </a:p>
          <a:p>
            <a:pPr lvl="1"/>
            <a:endParaRPr lang="en-GB" dirty="0" smtClean="0"/>
          </a:p>
          <a:p>
            <a:pPr marL="457200" lvl="1" indent="0">
              <a:buNone/>
            </a:pPr>
            <a:r>
              <a:rPr lang="en-GB" dirty="0" smtClean="0"/>
              <a:t>As the performer moves through these stages of learning they will be more competent at performing each skill</a:t>
            </a:r>
            <a:endParaRPr lang="en-GB" dirty="0"/>
          </a:p>
        </p:txBody>
      </p:sp>
    </p:spTree>
    <p:extLst>
      <p:ext uri="{BB962C8B-B14F-4D97-AF65-F5344CB8AC3E}">
        <p14:creationId xmlns:p14="http://schemas.microsoft.com/office/powerpoint/2010/main" val="252037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stage</a:t>
            </a:r>
            <a:endParaRPr lang="en-GB" dirty="0"/>
          </a:p>
        </p:txBody>
      </p:sp>
      <p:sp>
        <p:nvSpPr>
          <p:cNvPr id="3" name="Content Placeholder 2"/>
          <p:cNvSpPr>
            <a:spLocks noGrp="1"/>
          </p:cNvSpPr>
          <p:nvPr>
            <p:ph idx="1"/>
          </p:nvPr>
        </p:nvSpPr>
        <p:spPr/>
        <p:txBody>
          <a:bodyPr>
            <a:normAutofit lnSpcReduction="10000"/>
          </a:bodyPr>
          <a:lstStyle/>
          <a:p>
            <a:r>
              <a:rPr lang="en-GB" dirty="0" smtClean="0"/>
              <a:t>This is the first stage of learning</a:t>
            </a:r>
          </a:p>
          <a:p>
            <a:endParaRPr lang="en-GB" dirty="0"/>
          </a:p>
          <a:p>
            <a:r>
              <a:rPr lang="en-GB" dirty="0" smtClean="0"/>
              <a:t>The skill will be new to you or it will be relatively new as you </a:t>
            </a:r>
            <a:r>
              <a:rPr lang="en-GB" b="1" u="sng" dirty="0" smtClean="0"/>
              <a:t>will not </a:t>
            </a:r>
            <a:r>
              <a:rPr lang="en-GB" dirty="0" smtClean="0"/>
              <a:t>be competent at performing the skill. You will need to concentrate on each individual subroutine</a:t>
            </a:r>
          </a:p>
          <a:p>
            <a:endParaRPr lang="en-GB" dirty="0"/>
          </a:p>
          <a:p>
            <a:r>
              <a:rPr lang="en-GB" dirty="0" smtClean="0"/>
              <a:t>At this stage you will be looking to break the skill down to its simplest form and you will receive lots of external feedback</a:t>
            </a:r>
          </a:p>
          <a:p>
            <a:endParaRPr lang="en-GB" b="1" i="1" dirty="0"/>
          </a:p>
          <a:p>
            <a:r>
              <a:rPr lang="en-GB" dirty="0" smtClean="0"/>
              <a:t>You will most likely use shadow practices or simple repetition practices at this stage</a:t>
            </a:r>
          </a:p>
          <a:p>
            <a:endParaRPr lang="en-GB" dirty="0"/>
          </a:p>
          <a:p>
            <a:endParaRPr lang="en-GB" dirty="0"/>
          </a:p>
        </p:txBody>
      </p:sp>
    </p:spTree>
    <p:extLst>
      <p:ext uri="{BB962C8B-B14F-4D97-AF65-F5344CB8AC3E}">
        <p14:creationId xmlns:p14="http://schemas.microsoft.com/office/powerpoint/2010/main" val="299663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Associative stage</a:t>
            </a:r>
            <a:endParaRPr lang="en-GB" dirty="0"/>
          </a:p>
        </p:txBody>
      </p:sp>
      <p:sp>
        <p:nvSpPr>
          <p:cNvPr id="3" name="Content Placeholder 2"/>
          <p:cNvSpPr>
            <a:spLocks noGrp="1"/>
          </p:cNvSpPr>
          <p:nvPr>
            <p:ph idx="1"/>
          </p:nvPr>
        </p:nvSpPr>
        <p:spPr/>
        <p:txBody>
          <a:bodyPr>
            <a:normAutofit lnSpcReduction="10000"/>
          </a:bodyPr>
          <a:lstStyle/>
          <a:p>
            <a:r>
              <a:rPr lang="en-GB" dirty="0" smtClean="0"/>
              <a:t>At this stage you will be becoming more confident at comfortable at performing the skill. You will be making fewer errors and becoming more consistent</a:t>
            </a:r>
          </a:p>
          <a:p>
            <a:endParaRPr lang="en-GB" dirty="0"/>
          </a:p>
          <a:p>
            <a:r>
              <a:rPr lang="en-GB" dirty="0" smtClean="0"/>
              <a:t>At this stage you will be looking to perform the skill over and over again so that you can master the subroutines of the skill</a:t>
            </a:r>
          </a:p>
          <a:p>
            <a:endParaRPr lang="en-GB" dirty="0"/>
          </a:p>
          <a:p>
            <a:r>
              <a:rPr lang="en-GB" dirty="0" smtClean="0"/>
              <a:t>You will be able to break the skill down into subroutines and correct any errors. You will still rely on external feedback but you will start to detect errors</a:t>
            </a:r>
          </a:p>
          <a:p>
            <a:endParaRPr lang="en-GB" dirty="0"/>
          </a:p>
          <a:p>
            <a:r>
              <a:rPr lang="en-GB" dirty="0" smtClean="0"/>
              <a:t>You will use repetition and combination practices at this stage</a:t>
            </a:r>
            <a:endParaRPr lang="en-GB" dirty="0"/>
          </a:p>
        </p:txBody>
      </p:sp>
    </p:spTree>
    <p:extLst>
      <p:ext uri="{BB962C8B-B14F-4D97-AF65-F5344CB8AC3E}">
        <p14:creationId xmlns:p14="http://schemas.microsoft.com/office/powerpoint/2010/main" val="196578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Automatic stage</a:t>
            </a:r>
            <a:endParaRPr lang="en-GB" dirty="0"/>
          </a:p>
        </p:txBody>
      </p:sp>
      <p:sp>
        <p:nvSpPr>
          <p:cNvPr id="3" name="Content Placeholder 2"/>
          <p:cNvSpPr>
            <a:spLocks noGrp="1"/>
          </p:cNvSpPr>
          <p:nvPr>
            <p:ph idx="1"/>
          </p:nvPr>
        </p:nvSpPr>
        <p:spPr>
          <a:xfrm>
            <a:off x="685800" y="2057402"/>
            <a:ext cx="10820400" cy="4161284"/>
          </a:xfrm>
        </p:spPr>
        <p:txBody>
          <a:bodyPr>
            <a:normAutofit lnSpcReduction="10000"/>
          </a:bodyPr>
          <a:lstStyle/>
          <a:p>
            <a:r>
              <a:rPr lang="en-GB" dirty="0" smtClean="0"/>
              <a:t>At this stage you will be able to perform a skill without giving it much thought</a:t>
            </a:r>
          </a:p>
          <a:p>
            <a:endParaRPr lang="en-GB" dirty="0"/>
          </a:p>
          <a:p>
            <a:r>
              <a:rPr lang="en-GB" dirty="0" smtClean="0"/>
              <a:t>You will now focus less on the skill and you will be able to detect errors yourself. This will mean that you will have more time to focus on other aspects of your performance. </a:t>
            </a:r>
          </a:p>
          <a:p>
            <a:endParaRPr lang="en-GB" dirty="0"/>
          </a:p>
          <a:p>
            <a:r>
              <a:rPr lang="en-GB" dirty="0" smtClean="0"/>
              <a:t>An example of this would be focusing less on the skills you are using in badminton but more on how effectively your opponent is dealing with those skills</a:t>
            </a:r>
          </a:p>
          <a:p>
            <a:endParaRPr lang="en-GB" dirty="0"/>
          </a:p>
          <a:p>
            <a:r>
              <a:rPr lang="en-GB" dirty="0" smtClean="0"/>
              <a:t>You will most likely be using pressure practices and conditioned games at this stage</a:t>
            </a:r>
          </a:p>
        </p:txBody>
      </p:sp>
    </p:spTree>
    <p:extLst>
      <p:ext uri="{BB962C8B-B14F-4D97-AF65-F5344CB8AC3E}">
        <p14:creationId xmlns:p14="http://schemas.microsoft.com/office/powerpoint/2010/main" val="359476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stages of learning can affect your training programme</a:t>
            </a:r>
            <a:endParaRPr lang="en-GB" dirty="0"/>
          </a:p>
        </p:txBody>
      </p:sp>
      <p:sp>
        <p:nvSpPr>
          <p:cNvPr id="3" name="Content Placeholder 2"/>
          <p:cNvSpPr>
            <a:spLocks noGrp="1"/>
          </p:cNvSpPr>
          <p:nvPr>
            <p:ph idx="1"/>
          </p:nvPr>
        </p:nvSpPr>
        <p:spPr/>
        <p:txBody>
          <a:bodyPr/>
          <a:lstStyle/>
          <a:p>
            <a:r>
              <a:rPr lang="en-GB" dirty="0" smtClean="0"/>
              <a:t>Being able to determine your stage of learning will allow you to select appropriate practices. This will make it easier for you to make progress in your learning</a:t>
            </a:r>
          </a:p>
          <a:p>
            <a:endParaRPr lang="en-GB" dirty="0"/>
          </a:p>
          <a:p>
            <a:r>
              <a:rPr lang="en-GB" dirty="0" smtClean="0"/>
              <a:t>It will also determine you are receiving appropriate feedback. If you are on the cognitive stage of learning, you will receive basic or simple feedback on how to perform the skill compared to the feedback you need to improve when you are in the automatic stage of learning</a:t>
            </a:r>
          </a:p>
        </p:txBody>
      </p:sp>
    </p:spTree>
    <p:extLst>
      <p:ext uri="{BB962C8B-B14F-4D97-AF65-F5344CB8AC3E}">
        <p14:creationId xmlns:p14="http://schemas.microsoft.com/office/powerpoint/2010/main" val="141412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stages of learning can affect your training programme</a:t>
            </a:r>
          </a:p>
        </p:txBody>
      </p:sp>
      <p:sp>
        <p:nvSpPr>
          <p:cNvPr id="3" name="Content Placeholder 2"/>
          <p:cNvSpPr>
            <a:spLocks noGrp="1"/>
          </p:cNvSpPr>
          <p:nvPr>
            <p:ph idx="1"/>
          </p:nvPr>
        </p:nvSpPr>
        <p:spPr/>
        <p:txBody>
          <a:bodyPr>
            <a:normAutofit fontScale="92500"/>
          </a:bodyPr>
          <a:lstStyle/>
          <a:p>
            <a:r>
              <a:rPr lang="en-GB" dirty="0" smtClean="0"/>
              <a:t>If you do not consider the stage of learning you are at, you may end up designing practices that are too difficult. This in turn will limit the progress you make</a:t>
            </a:r>
          </a:p>
          <a:p>
            <a:endParaRPr lang="en-GB" dirty="0"/>
          </a:p>
          <a:p>
            <a:r>
              <a:rPr lang="en-GB" dirty="0" smtClean="0"/>
              <a:t>If your development approaches do not match your stage of learning it may impact on your confidence or motivation levels</a:t>
            </a:r>
          </a:p>
          <a:p>
            <a:endParaRPr lang="en-GB" dirty="0"/>
          </a:p>
          <a:p>
            <a:r>
              <a:rPr lang="en-GB" dirty="0" smtClean="0"/>
              <a:t>If you are on the automatic stage you may become bored and demotivated if you are still using shadow practices. If you plan a complicated pressure drill or use a difficult condition game when you are at the cognitive stage of learning it will most likely cause the practice/game break down. This may result in you becoming frustrated due to your lack of progress</a:t>
            </a:r>
            <a:endParaRPr lang="en-GB" dirty="0"/>
          </a:p>
        </p:txBody>
      </p:sp>
    </p:spTree>
    <p:extLst>
      <p:ext uri="{BB962C8B-B14F-4D97-AF65-F5344CB8AC3E}">
        <p14:creationId xmlns:p14="http://schemas.microsoft.com/office/powerpoint/2010/main" val="296525621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178</TotalTime>
  <Words>543</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Vapor Trail</vt:lpstr>
      <vt:lpstr>Stages of Learning</vt:lpstr>
      <vt:lpstr>Stages of Learning</vt:lpstr>
      <vt:lpstr>Cognitive stage</vt:lpstr>
      <vt:lpstr>Associative stage</vt:lpstr>
      <vt:lpstr>Automatic stage</vt:lpstr>
      <vt:lpstr>How stages of learning can affect your training programme</vt:lpstr>
      <vt:lpstr>How stages of learning can affect your training programme</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Learning</dc:title>
  <dc:creator>SBarrie</dc:creator>
  <cp:lastModifiedBy>SBarrie</cp:lastModifiedBy>
  <cp:revision>9</cp:revision>
  <dcterms:created xsi:type="dcterms:W3CDTF">2017-01-09T09:11:04Z</dcterms:created>
  <dcterms:modified xsi:type="dcterms:W3CDTF">2017-01-09T12:09:11Z</dcterms:modified>
</cp:coreProperties>
</file>