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5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7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3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8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3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2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5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6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34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0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1FE6586-4FA6-4A83-A371-B15A3DF44CC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DD3B813-7441-4069-98CA-1C6DAE848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Monitoring performance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National 5 Physical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38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order to ensure that you are improving when during your training you must have some way of measuring your improvement</a:t>
            </a:r>
          </a:p>
          <a:p>
            <a:endParaRPr lang="en-GB" sz="2400" dirty="0"/>
          </a:p>
          <a:p>
            <a:r>
              <a:rPr lang="en-GB" sz="2400" dirty="0" smtClean="0"/>
              <a:t>It is vital to know if your training is improving your performance level because this will show you if your training is suitable</a:t>
            </a:r>
          </a:p>
          <a:p>
            <a:endParaRPr lang="en-GB" sz="2400" dirty="0"/>
          </a:p>
          <a:p>
            <a:r>
              <a:rPr lang="en-GB" sz="2400" dirty="0" smtClean="0"/>
              <a:t>We will look at a number of different methods that monitor your performance across all four factors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933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two main types of feedback you will receive will be </a:t>
            </a:r>
            <a:r>
              <a:rPr lang="en-GB" sz="2400" i="1" dirty="0" smtClean="0"/>
              <a:t>INTERNAL</a:t>
            </a:r>
            <a:r>
              <a:rPr lang="en-GB" sz="2400" dirty="0" smtClean="0"/>
              <a:t> and </a:t>
            </a:r>
            <a:r>
              <a:rPr lang="en-GB" sz="2400" i="1" dirty="0" smtClean="0"/>
              <a:t>EXTERNAL</a:t>
            </a:r>
            <a:r>
              <a:rPr lang="en-GB" sz="2400" dirty="0" smtClean="0"/>
              <a:t> feedback</a:t>
            </a:r>
          </a:p>
          <a:p>
            <a:endParaRPr lang="en-GB" sz="2400" dirty="0"/>
          </a:p>
          <a:p>
            <a:pPr lvl="1"/>
            <a:r>
              <a:rPr lang="en-GB" sz="2000" b="1" i="1" dirty="0" smtClean="0"/>
              <a:t>Internal</a:t>
            </a:r>
            <a:r>
              <a:rPr lang="en-GB" sz="2000" dirty="0" smtClean="0"/>
              <a:t> feedback is the feedback that comes from within. This is basically the feedback that you give yourself e.g. what you thought you were performing well/ poorly and how you were performing overall</a:t>
            </a:r>
          </a:p>
          <a:p>
            <a:endParaRPr lang="en-GB" sz="2400" dirty="0"/>
          </a:p>
          <a:p>
            <a:pPr lvl="1"/>
            <a:r>
              <a:rPr lang="en-GB" sz="2000" b="1" i="1" dirty="0" smtClean="0"/>
              <a:t>External </a:t>
            </a:r>
            <a:r>
              <a:rPr lang="en-GB" sz="2000" dirty="0" smtClean="0"/>
              <a:t>feedback is the feedback you get from outside sources. This is someone giving you feedback on your performance. This can be in the form of a teacher or peer etc.</a:t>
            </a: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405286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different methods we use to record internal feedback such as:</a:t>
            </a:r>
          </a:p>
          <a:p>
            <a:r>
              <a:rPr lang="en-GB" b="1" dirty="0" smtClean="0"/>
              <a:t>Training Diaries</a:t>
            </a:r>
          </a:p>
          <a:p>
            <a:pPr lvl="1"/>
            <a:r>
              <a:rPr lang="en-GB" dirty="0" smtClean="0"/>
              <a:t>This is where we have been commenting on the success of today session</a:t>
            </a:r>
          </a:p>
          <a:p>
            <a:r>
              <a:rPr lang="en-GB" b="1" dirty="0" smtClean="0"/>
              <a:t>Video Analysis</a:t>
            </a:r>
          </a:p>
          <a:p>
            <a:pPr lvl="1"/>
            <a:r>
              <a:rPr lang="en-GB" dirty="0" smtClean="0"/>
              <a:t>This method is used when you record your own performance, watching it back and highlighting parts of your performance which are your strengths and development needs</a:t>
            </a:r>
          </a:p>
          <a:p>
            <a:r>
              <a:rPr lang="en-GB" b="1" dirty="0" smtClean="0"/>
              <a:t>Focused Observation Schedule using with video analysis</a:t>
            </a:r>
          </a:p>
          <a:p>
            <a:pPr lvl="1"/>
            <a:r>
              <a:rPr lang="en-GB" dirty="0" smtClean="0"/>
              <a:t>This is when you mark a focused observation schedule such as a </a:t>
            </a:r>
            <a:r>
              <a:rPr lang="en-GB" i="1" dirty="0" smtClean="0"/>
              <a:t>P.A.R analysis sheet</a:t>
            </a:r>
            <a:r>
              <a:rPr lang="en-GB" dirty="0" smtClean="0"/>
              <a:t> while watching your own performance back from a recording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299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feedback - benefits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489558"/>
              </p:ext>
            </p:extLst>
          </p:nvPr>
        </p:nvGraphicFramePr>
        <p:xfrm>
          <a:off x="1069848" y="1790701"/>
          <a:ext cx="10385551" cy="466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752"/>
                <a:gridCol w="6654799"/>
              </a:tblGrid>
              <a:tr h="4884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METHOD OF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BENEFITS</a:t>
                      </a:r>
                      <a:endParaRPr lang="en-GB" dirty="0"/>
                    </a:p>
                  </a:txBody>
                  <a:tcPr/>
                </a:tc>
              </a:tr>
              <a:tr h="125147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Training</a:t>
                      </a:r>
                      <a:r>
                        <a:rPr lang="en-GB" sz="1800" b="1" baseline="0" dirty="0" smtClean="0"/>
                        <a:t> Diaries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This is a permanent record that</a:t>
                      </a:r>
                      <a:r>
                        <a:rPr lang="en-GB" sz="1600" b="1" baseline="0" dirty="0" smtClean="0"/>
                        <a:t> you can look back on at any time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baseline="0" dirty="0" smtClean="0"/>
                        <a:t>You can make comparisons between each session you have completed to mark improvement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baseline="0" dirty="0" smtClean="0"/>
                        <a:t>Having a record of your improvement can improve your motivation to train</a:t>
                      </a:r>
                      <a:endParaRPr lang="en-GB" sz="1600" b="1" dirty="0"/>
                    </a:p>
                  </a:txBody>
                  <a:tcPr/>
                </a:tc>
              </a:tr>
              <a:tr h="48842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Video Analysis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This method allows you to fast forward, rewind and watch your performance at a speed that best suits you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It is also a permanent</a:t>
                      </a:r>
                      <a:r>
                        <a:rPr lang="en-GB" sz="1600" b="1" baseline="0" dirty="0" smtClean="0"/>
                        <a:t> record you can look back 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600" b="1" dirty="0"/>
                    </a:p>
                  </a:txBody>
                  <a:tcPr/>
                </a:tc>
              </a:tr>
              <a:tr h="48842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Focused Observation Schedule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This method allows you to compare your performance against a model performer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Again you can watch your performance at the speed that suits you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You</a:t>
                      </a:r>
                      <a:r>
                        <a:rPr lang="en-GB" sz="1600" b="1" baseline="0" dirty="0" smtClean="0"/>
                        <a:t> again have a permanent record you can refer back to or use to make comparison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7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feedback -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some of the limitations may be for some of methods we have looked at?</a:t>
            </a:r>
          </a:p>
          <a:p>
            <a:endParaRPr lang="en-GB" dirty="0"/>
          </a:p>
          <a:p>
            <a:r>
              <a:rPr lang="en-GB" dirty="0" smtClean="0"/>
              <a:t>You are looking at your own performance so you may be </a:t>
            </a:r>
            <a:r>
              <a:rPr lang="en-GB" i="1" u="sng" dirty="0" smtClean="0"/>
              <a:t>subjective</a:t>
            </a:r>
            <a:r>
              <a:rPr lang="en-GB" dirty="0" smtClean="0"/>
              <a:t> (be overly lenient or harsh)</a:t>
            </a:r>
          </a:p>
          <a:p>
            <a:endParaRPr lang="en-GB" dirty="0"/>
          </a:p>
          <a:p>
            <a:r>
              <a:rPr lang="en-GB" i="1" u="sng" dirty="0" smtClean="0"/>
              <a:t>You may not have enough knowledge </a:t>
            </a:r>
            <a:r>
              <a:rPr lang="en-GB" dirty="0" smtClean="0"/>
              <a:t>to give yourself quality feedback or know what you are doing incorrectly</a:t>
            </a:r>
          </a:p>
        </p:txBody>
      </p:sp>
    </p:spTree>
    <p:extLst>
      <p:ext uri="{BB962C8B-B14F-4D97-AF65-F5344CB8AC3E}">
        <p14:creationId xmlns:p14="http://schemas.microsoft.com/office/powerpoint/2010/main" val="200785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two main ways we receive feedback externally are from teachers/coaches and peers</a:t>
            </a:r>
          </a:p>
          <a:p>
            <a:endParaRPr lang="en-GB" dirty="0"/>
          </a:p>
          <a:p>
            <a:r>
              <a:rPr lang="en-GB" dirty="0" smtClean="0"/>
              <a:t>Teacher/coach feedback usually comes in the form of </a:t>
            </a:r>
            <a:r>
              <a:rPr lang="en-GB" u="sng" dirty="0" smtClean="0"/>
              <a:t>verbal feedback</a:t>
            </a:r>
            <a:r>
              <a:rPr lang="en-GB" dirty="0" smtClean="0"/>
              <a:t>. Explaining things that you are needing to improve on or giving detailed praise to you were you a performing something well</a:t>
            </a:r>
          </a:p>
          <a:p>
            <a:endParaRPr lang="en-GB" dirty="0"/>
          </a:p>
          <a:p>
            <a:r>
              <a:rPr lang="en-GB" dirty="0" smtClean="0"/>
              <a:t>Peer feedback can again be verbal but will also come in the form of a peer collecting data from you such as completing a </a:t>
            </a:r>
            <a:r>
              <a:rPr lang="en-GB" i="1" dirty="0" smtClean="0"/>
              <a:t>General Observation Schedule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/>
              <a:t>r</a:t>
            </a:r>
            <a:r>
              <a:rPr lang="en-GB" dirty="0" smtClean="0"/>
              <a:t>ecording </a:t>
            </a:r>
            <a:r>
              <a:rPr lang="en-GB" dirty="0"/>
              <a:t>t</a:t>
            </a:r>
            <a:r>
              <a:rPr lang="en-GB" dirty="0" smtClean="0"/>
              <a:t>imes for </a:t>
            </a:r>
            <a:r>
              <a:rPr lang="en-GB" i="1" dirty="0" smtClean="0"/>
              <a:t>Standardised Tests or completing a Discipline Record etc. </a:t>
            </a:r>
            <a:r>
              <a:rPr lang="en-GB" dirty="0" smtClean="0"/>
              <a:t>These types of feedback are </a:t>
            </a:r>
            <a:r>
              <a:rPr lang="en-GB" u="sng" dirty="0" smtClean="0"/>
              <a:t>written feedback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26406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feedback - benefits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36634"/>
              </p:ext>
            </p:extLst>
          </p:nvPr>
        </p:nvGraphicFramePr>
        <p:xfrm>
          <a:off x="1069975" y="1701800"/>
          <a:ext cx="100584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METHOD</a:t>
                      </a:r>
                      <a:r>
                        <a:rPr lang="en-GB" baseline="0" dirty="0" smtClean="0"/>
                        <a:t> OF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</a:t>
                      </a:r>
                      <a:endParaRPr lang="en-GB" dirty="0"/>
                    </a:p>
                  </a:txBody>
                  <a:tcPr/>
                </a:tc>
              </a:tr>
              <a:tr h="20610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Teacher Feedback - Verbal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You can receive high quality feedback off someone</a:t>
                      </a:r>
                      <a:r>
                        <a:rPr lang="en-GB" baseline="0" dirty="0" smtClean="0"/>
                        <a:t> who has a very good knowledge of the game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You can record any feedback you receive in your training diary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It is immediate. The feedback is given then and there.</a:t>
                      </a:r>
                      <a:endParaRPr lang="en-GB" dirty="0"/>
                    </a:p>
                  </a:txBody>
                  <a:tcPr/>
                </a:tc>
              </a:tr>
              <a:tr h="93684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Peer Feedback – Written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Permanent record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Completed by someone who is objective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  <a:tr h="14989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Peer</a:t>
                      </a:r>
                      <a:r>
                        <a:rPr lang="en-GB" baseline="0" dirty="0" smtClean="0"/>
                        <a:t> Feedback - Verbal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Again it is immediate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Someone is watching</a:t>
                      </a:r>
                      <a:r>
                        <a:rPr lang="en-GB" baseline="0" dirty="0" smtClean="0"/>
                        <a:t> your performance from a distance so can see the whole picture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It is objective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8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feedback -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quality of the external feedback you receive will depends on the level of knowledge the observer has</a:t>
            </a:r>
          </a:p>
          <a:p>
            <a:endParaRPr lang="en-GB" dirty="0"/>
          </a:p>
          <a:p>
            <a:r>
              <a:rPr lang="en-GB" dirty="0" smtClean="0"/>
              <a:t> The observer must also have a certain level of concentration to make sure that they are watching your whole performance</a:t>
            </a:r>
          </a:p>
          <a:p>
            <a:endParaRPr lang="en-GB" dirty="0"/>
          </a:p>
          <a:p>
            <a:r>
              <a:rPr lang="en-GB" dirty="0" smtClean="0"/>
              <a:t>Honesty of the feedback is also essential. The observer needs to be able to give honest feedback on your performance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353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200</TotalTime>
  <Words>679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Rockwell</vt:lpstr>
      <vt:lpstr>Rockwell Condensed</vt:lpstr>
      <vt:lpstr>Wingdings</vt:lpstr>
      <vt:lpstr>Wood Type</vt:lpstr>
      <vt:lpstr>Monitoring performance</vt:lpstr>
      <vt:lpstr>Monitoring</vt:lpstr>
      <vt:lpstr>feedback</vt:lpstr>
      <vt:lpstr>Internal feedback</vt:lpstr>
      <vt:lpstr>Internal feedback - benefits</vt:lpstr>
      <vt:lpstr>Internal feedback - limitations</vt:lpstr>
      <vt:lpstr>External feedback</vt:lpstr>
      <vt:lpstr>External feedback - benefits</vt:lpstr>
      <vt:lpstr>External feedback - limitations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performance</dc:title>
  <dc:creator>SBarrie</dc:creator>
  <cp:lastModifiedBy>SBarrie</cp:lastModifiedBy>
  <cp:revision>9</cp:revision>
  <dcterms:created xsi:type="dcterms:W3CDTF">2017-09-12T10:52:03Z</dcterms:created>
  <dcterms:modified xsi:type="dcterms:W3CDTF">2017-09-18T11:23:48Z</dcterms:modified>
</cp:coreProperties>
</file>