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236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792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64810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388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3331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76167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9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253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311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265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811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939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611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2784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185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563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891764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Approaches to </a:t>
            </a:r>
            <a:r>
              <a:rPr lang="en-GB" dirty="0" smtClean="0"/>
              <a:t>Develop </a:t>
            </a:r>
            <a:r>
              <a:rPr lang="en-GB" dirty="0"/>
              <a:t>P</a:t>
            </a:r>
            <a:r>
              <a:rPr lang="en-GB" dirty="0" smtClean="0"/>
              <a:t>erformance</a:t>
            </a:r>
            <a:endParaRPr lang="en-GB" dirty="0"/>
          </a:p>
        </p:txBody>
      </p:sp>
      <p:sp>
        <p:nvSpPr>
          <p:cNvPr id="3" name="Subtitle 2"/>
          <p:cNvSpPr>
            <a:spLocks noGrp="1"/>
          </p:cNvSpPr>
          <p:nvPr>
            <p:ph type="subTitle" idx="1"/>
          </p:nvPr>
        </p:nvSpPr>
        <p:spPr/>
        <p:txBody>
          <a:bodyPr/>
          <a:lstStyle/>
          <a:p>
            <a:r>
              <a:rPr lang="en-GB" b="1" dirty="0" smtClean="0">
                <a:solidFill>
                  <a:schemeClr val="tx1"/>
                </a:solidFill>
              </a:rPr>
              <a:t>PHYSICAL FACTOR  - PHYSICAL SKILL</a:t>
            </a:r>
            <a:endParaRPr lang="en-GB" b="1" dirty="0">
              <a:solidFill>
                <a:schemeClr val="tx1"/>
              </a:solidFill>
            </a:endParaRPr>
          </a:p>
        </p:txBody>
      </p:sp>
    </p:spTree>
    <p:extLst>
      <p:ext uri="{BB962C8B-B14F-4D97-AF65-F5344CB8AC3E}">
        <p14:creationId xmlns:p14="http://schemas.microsoft.com/office/powerpoint/2010/main" val="1753814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a:bodyPr>
          <a:lstStyle/>
          <a:p>
            <a:r>
              <a:rPr lang="en-GB" sz="2000" dirty="0" smtClean="0"/>
              <a:t>After gathering information on your performance and identifying a development need (weakness in your performance) you must select an appropriate development approach </a:t>
            </a:r>
          </a:p>
          <a:p>
            <a:endParaRPr lang="en-GB" sz="2000" dirty="0"/>
          </a:p>
          <a:p>
            <a:r>
              <a:rPr lang="en-GB" sz="2000" dirty="0" smtClean="0"/>
              <a:t>The development approach you select is mainly based on your stage of learning (cognitive, associative or autonomous)</a:t>
            </a:r>
          </a:p>
          <a:p>
            <a:endParaRPr lang="en-GB" sz="2000" dirty="0"/>
          </a:p>
          <a:p>
            <a:r>
              <a:rPr lang="en-GB" sz="2000" dirty="0" smtClean="0"/>
              <a:t>Each development approach has specific benefits and limitations</a:t>
            </a:r>
            <a:endParaRPr lang="en-GB" sz="2000" dirty="0"/>
          </a:p>
        </p:txBody>
      </p:sp>
    </p:spTree>
    <p:extLst>
      <p:ext uri="{BB962C8B-B14F-4D97-AF65-F5344CB8AC3E}">
        <p14:creationId xmlns:p14="http://schemas.microsoft.com/office/powerpoint/2010/main" val="1816189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SHADOW PRACTICE</a:t>
            </a:r>
            <a:endParaRPr lang="en-GB" dirty="0"/>
          </a:p>
        </p:txBody>
      </p:sp>
      <p:sp>
        <p:nvSpPr>
          <p:cNvPr id="3" name="Content Placeholder 2"/>
          <p:cNvSpPr>
            <a:spLocks noGrp="1"/>
          </p:cNvSpPr>
          <p:nvPr>
            <p:ph idx="1"/>
          </p:nvPr>
        </p:nvSpPr>
        <p:spPr>
          <a:xfrm>
            <a:off x="677334" y="1689101"/>
            <a:ext cx="8596668" cy="4352262"/>
          </a:xfrm>
        </p:spPr>
        <p:txBody>
          <a:bodyPr/>
          <a:lstStyle/>
          <a:p>
            <a:r>
              <a:rPr lang="en-GB" dirty="0" smtClean="0"/>
              <a:t>This is were you have to shadow the movements of the skill you are trying to improve, e.g. practicing your footwork for a lay-up in basketball without any equipment</a:t>
            </a:r>
          </a:p>
          <a:p>
            <a:endParaRPr lang="en-GB" dirty="0"/>
          </a:p>
          <a:p>
            <a:r>
              <a:rPr lang="en-GB" sz="2000" dirty="0" smtClean="0"/>
              <a:t>The benefits of this development approach is:</a:t>
            </a:r>
          </a:p>
          <a:p>
            <a:pPr lvl="1"/>
            <a:r>
              <a:rPr lang="en-GB" sz="1800" dirty="0" smtClean="0"/>
              <a:t>As there is no equipment, you can learn the skill without putting yourself under pressure</a:t>
            </a:r>
          </a:p>
          <a:p>
            <a:pPr lvl="1"/>
            <a:r>
              <a:rPr lang="en-GB" sz="1800" dirty="0" smtClean="0"/>
              <a:t>You can focus on the feedback you receive and concentrate on specific movements without having to focus on external distractions, e.g. practicing the movement of playing a smash in badminton without the shuttle or an opponent</a:t>
            </a:r>
          </a:p>
        </p:txBody>
      </p:sp>
    </p:spTree>
    <p:extLst>
      <p:ext uri="{BB962C8B-B14F-4D97-AF65-F5344CB8AC3E}">
        <p14:creationId xmlns:p14="http://schemas.microsoft.com/office/powerpoint/2010/main" val="253618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REPETITION DRILLS</a:t>
            </a:r>
            <a:endParaRPr lang="en-GB" dirty="0"/>
          </a:p>
        </p:txBody>
      </p:sp>
      <p:sp>
        <p:nvSpPr>
          <p:cNvPr id="3" name="Content Placeholder 2"/>
          <p:cNvSpPr>
            <a:spLocks noGrp="1"/>
          </p:cNvSpPr>
          <p:nvPr>
            <p:ph idx="1"/>
          </p:nvPr>
        </p:nvSpPr>
        <p:spPr>
          <a:xfrm>
            <a:off x="677334" y="1612900"/>
            <a:ext cx="8596668" cy="4610099"/>
          </a:xfrm>
        </p:spPr>
        <p:txBody>
          <a:bodyPr>
            <a:normAutofit/>
          </a:bodyPr>
          <a:lstStyle/>
          <a:p>
            <a:r>
              <a:rPr lang="en-GB" dirty="0" smtClean="0"/>
              <a:t>For this development approach you will repeat the same action over and over again, e.g. a goalkeeper practicing kicking a goal kick towards a target repeatedly</a:t>
            </a:r>
          </a:p>
          <a:p>
            <a:endParaRPr lang="en-GB" dirty="0"/>
          </a:p>
          <a:p>
            <a:r>
              <a:rPr lang="en-GB" sz="2000" dirty="0" smtClean="0"/>
              <a:t>The benefits of using this approach are:</a:t>
            </a:r>
          </a:p>
          <a:p>
            <a:pPr lvl="1"/>
            <a:r>
              <a:rPr lang="en-GB" sz="1800" dirty="0" smtClean="0"/>
              <a:t>You are able to practice bits of the skill that are causing you problems</a:t>
            </a:r>
          </a:p>
          <a:p>
            <a:pPr lvl="1"/>
            <a:r>
              <a:rPr lang="en-GB" sz="1800" dirty="0" smtClean="0"/>
              <a:t>You can ‘groove’ the movements of the skill (</a:t>
            </a:r>
            <a:r>
              <a:rPr lang="en-GB" sz="1800" i="1" dirty="0" smtClean="0"/>
              <a:t>sub routines</a:t>
            </a:r>
            <a:r>
              <a:rPr lang="en-GB" sz="1800" dirty="0" smtClean="0"/>
              <a:t>)</a:t>
            </a:r>
          </a:p>
          <a:p>
            <a:pPr lvl="1"/>
            <a:r>
              <a:rPr lang="en-GB" sz="1800" dirty="0" smtClean="0"/>
              <a:t>You can practice the skill over and over which will allow you to measure your consistency</a:t>
            </a:r>
          </a:p>
          <a:p>
            <a:pPr lvl="1"/>
            <a:r>
              <a:rPr lang="en-GB" sz="1800" dirty="0" smtClean="0"/>
              <a:t>You will be able to increase you confidence as you can practice one specific skill until you a competent at performing it</a:t>
            </a:r>
            <a:endParaRPr lang="en-GB" sz="1800" dirty="0"/>
          </a:p>
        </p:txBody>
      </p:sp>
    </p:spTree>
    <p:extLst>
      <p:ext uri="{BB962C8B-B14F-4D97-AF65-F5344CB8AC3E}">
        <p14:creationId xmlns:p14="http://schemas.microsoft.com/office/powerpoint/2010/main" val="1082590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PRESSURE DRILLS</a:t>
            </a:r>
            <a:endParaRPr lang="en-GB" dirty="0"/>
          </a:p>
        </p:txBody>
      </p:sp>
      <p:sp>
        <p:nvSpPr>
          <p:cNvPr id="3" name="Content Placeholder 2"/>
          <p:cNvSpPr>
            <a:spLocks noGrp="1"/>
          </p:cNvSpPr>
          <p:nvPr>
            <p:ph idx="1"/>
          </p:nvPr>
        </p:nvSpPr>
        <p:spPr>
          <a:xfrm>
            <a:off x="677334" y="1663700"/>
            <a:ext cx="8596668" cy="4737099"/>
          </a:xfrm>
        </p:spPr>
        <p:txBody>
          <a:bodyPr/>
          <a:lstStyle/>
          <a:p>
            <a:r>
              <a:rPr lang="en-GB" dirty="0" smtClean="0"/>
              <a:t>For this development approach you will be looking to add pressure into your practice. This will make the skill more game like as you are external factors that will challenge your ability to play a skill under pressure. This development approach should only be used when you are moving from the </a:t>
            </a:r>
            <a:r>
              <a:rPr lang="en-GB" b="1" i="1" dirty="0" smtClean="0"/>
              <a:t>associative</a:t>
            </a:r>
            <a:r>
              <a:rPr lang="en-GB" dirty="0" smtClean="0"/>
              <a:t> stage to the </a:t>
            </a:r>
            <a:r>
              <a:rPr lang="en-GB" b="1" i="1" dirty="0" smtClean="0"/>
              <a:t>autonomous</a:t>
            </a:r>
            <a:r>
              <a:rPr lang="en-GB" dirty="0" smtClean="0"/>
              <a:t> stage of learning</a:t>
            </a:r>
          </a:p>
          <a:p>
            <a:endParaRPr lang="en-GB" dirty="0"/>
          </a:p>
          <a:p>
            <a:r>
              <a:rPr lang="en-GB" sz="2000" dirty="0" smtClean="0"/>
              <a:t>The benefits of this approach are:</a:t>
            </a:r>
          </a:p>
          <a:p>
            <a:pPr lvl="1"/>
            <a:r>
              <a:rPr lang="en-GB" sz="1800" dirty="0" smtClean="0"/>
              <a:t>You will be able to make practice more ‘game-like’ and improve the transition of the skill to a competitive game</a:t>
            </a:r>
          </a:p>
          <a:p>
            <a:pPr lvl="1"/>
            <a:r>
              <a:rPr lang="en-GB" sz="1800" dirty="0" smtClean="0"/>
              <a:t>Your practices will be more realistic</a:t>
            </a:r>
          </a:p>
          <a:p>
            <a:pPr lvl="1"/>
            <a:r>
              <a:rPr lang="en-GB" sz="1800" dirty="0" smtClean="0"/>
              <a:t>Your practices will be more challenging and exciting. This can result in a higher level of motivation</a:t>
            </a:r>
          </a:p>
        </p:txBody>
      </p:sp>
    </p:spTree>
    <p:extLst>
      <p:ext uri="{BB962C8B-B14F-4D97-AF65-F5344CB8AC3E}">
        <p14:creationId xmlns:p14="http://schemas.microsoft.com/office/powerpoint/2010/main" val="3642165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COMBINATION DRILLS</a:t>
            </a:r>
            <a:endParaRPr lang="en-GB" dirty="0"/>
          </a:p>
        </p:txBody>
      </p:sp>
      <p:sp>
        <p:nvSpPr>
          <p:cNvPr id="3" name="Content Placeholder 2"/>
          <p:cNvSpPr>
            <a:spLocks noGrp="1"/>
          </p:cNvSpPr>
          <p:nvPr>
            <p:ph idx="1"/>
          </p:nvPr>
        </p:nvSpPr>
        <p:spPr>
          <a:xfrm>
            <a:off x="677334" y="2160589"/>
            <a:ext cx="8596668" cy="4278311"/>
          </a:xfrm>
        </p:spPr>
        <p:txBody>
          <a:bodyPr/>
          <a:lstStyle/>
          <a:p>
            <a:r>
              <a:rPr lang="en-GB" dirty="0" smtClean="0"/>
              <a:t>This development approach allows you to carry out specific skills in order, e.g. dig, set and spike in volleyball. This development approach is more likely to be used at the </a:t>
            </a:r>
            <a:r>
              <a:rPr lang="en-GB" b="1" i="1" dirty="0" smtClean="0"/>
              <a:t>autonomous</a:t>
            </a:r>
            <a:r>
              <a:rPr lang="en-GB" i="1" dirty="0" smtClean="0"/>
              <a:t> </a:t>
            </a:r>
            <a:r>
              <a:rPr lang="en-GB" dirty="0" smtClean="0"/>
              <a:t>stage of learning</a:t>
            </a:r>
          </a:p>
          <a:p>
            <a:endParaRPr lang="en-GB" dirty="0"/>
          </a:p>
          <a:p>
            <a:r>
              <a:rPr lang="en-GB" sz="2000" dirty="0" smtClean="0"/>
              <a:t>The benefits of this approach are:</a:t>
            </a:r>
          </a:p>
          <a:p>
            <a:pPr lvl="1"/>
            <a:r>
              <a:rPr lang="en-GB" sz="1800" dirty="0" smtClean="0"/>
              <a:t>This allows you to combine different skills that you would use in a game</a:t>
            </a:r>
          </a:p>
          <a:p>
            <a:pPr lvl="1"/>
            <a:r>
              <a:rPr lang="en-GB" sz="1800" dirty="0" smtClean="0"/>
              <a:t>It is more game-like </a:t>
            </a:r>
          </a:p>
          <a:p>
            <a:pPr lvl="1"/>
            <a:r>
              <a:rPr lang="en-GB" sz="1800" dirty="0" smtClean="0"/>
              <a:t>You can practice routines and tactics that you would use in a game</a:t>
            </a:r>
          </a:p>
          <a:p>
            <a:pPr lvl="1"/>
            <a:r>
              <a:rPr lang="en-GB" sz="1800" dirty="0" smtClean="0"/>
              <a:t>The practices are more challenging and can keep you motivated when you are at the automatic stage of learning</a:t>
            </a:r>
            <a:endParaRPr lang="en-GB" sz="1800" dirty="0"/>
          </a:p>
        </p:txBody>
      </p:sp>
    </p:spTree>
    <p:extLst>
      <p:ext uri="{BB962C8B-B14F-4D97-AF65-F5344CB8AC3E}">
        <p14:creationId xmlns:p14="http://schemas.microsoft.com/office/powerpoint/2010/main" val="249697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CONDITIONED GAMES</a:t>
            </a:r>
            <a:endParaRPr lang="en-GB" dirty="0"/>
          </a:p>
        </p:txBody>
      </p:sp>
      <p:sp>
        <p:nvSpPr>
          <p:cNvPr id="3" name="Content Placeholder 2"/>
          <p:cNvSpPr>
            <a:spLocks noGrp="1"/>
          </p:cNvSpPr>
          <p:nvPr>
            <p:ph idx="1"/>
          </p:nvPr>
        </p:nvSpPr>
        <p:spPr>
          <a:xfrm>
            <a:off x="677334" y="2160589"/>
            <a:ext cx="8596668" cy="4189411"/>
          </a:xfrm>
        </p:spPr>
        <p:txBody>
          <a:bodyPr/>
          <a:lstStyle/>
          <a:p>
            <a:r>
              <a:rPr lang="en-GB" dirty="0" smtClean="0"/>
              <a:t>For this development approach you will play competitive games with rules or conditions on the game to highlight a specific skill or action. For example, in a game of hockey you can limit players to having only two touches </a:t>
            </a:r>
            <a:r>
              <a:rPr lang="en-GB" dirty="0" err="1" smtClean="0"/>
              <a:t>sp</a:t>
            </a:r>
            <a:r>
              <a:rPr lang="en-GB" dirty="0" smtClean="0"/>
              <a:t> that they focus on their passing and control</a:t>
            </a:r>
          </a:p>
          <a:p>
            <a:endParaRPr lang="en-GB" dirty="0"/>
          </a:p>
          <a:p>
            <a:r>
              <a:rPr lang="en-GB" sz="2000" dirty="0" smtClean="0"/>
              <a:t>The benefits of this approach are:</a:t>
            </a:r>
          </a:p>
          <a:p>
            <a:pPr lvl="1"/>
            <a:r>
              <a:rPr lang="en-GB" sz="1800" dirty="0" smtClean="0"/>
              <a:t>Your practice will reflect your actual performance</a:t>
            </a:r>
          </a:p>
          <a:p>
            <a:pPr lvl="1"/>
            <a:r>
              <a:rPr lang="en-GB" sz="1800" dirty="0" smtClean="0"/>
              <a:t>You will have to make snap decisions and respond quickly</a:t>
            </a:r>
          </a:p>
          <a:p>
            <a:pPr lvl="1"/>
            <a:r>
              <a:rPr lang="en-GB" sz="1800" dirty="0" smtClean="0"/>
              <a:t>You will be able to focus on using a specific skill in your performance. This will highlight your ability to play this skill in a competitive situation</a:t>
            </a:r>
            <a:endParaRPr lang="en-GB" sz="1800" dirty="0"/>
          </a:p>
        </p:txBody>
      </p:sp>
    </p:spTree>
    <p:extLst>
      <p:ext uri="{BB962C8B-B14F-4D97-AF65-F5344CB8AC3E}">
        <p14:creationId xmlns:p14="http://schemas.microsoft.com/office/powerpoint/2010/main" val="3640122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GRADUAL BUILD UP</a:t>
            </a:r>
            <a:endParaRPr lang="en-GB" dirty="0"/>
          </a:p>
        </p:txBody>
      </p:sp>
      <p:sp>
        <p:nvSpPr>
          <p:cNvPr id="3" name="Content Placeholder 2"/>
          <p:cNvSpPr>
            <a:spLocks noGrp="1"/>
          </p:cNvSpPr>
          <p:nvPr>
            <p:ph idx="1"/>
          </p:nvPr>
        </p:nvSpPr>
        <p:spPr>
          <a:xfrm>
            <a:off x="677334" y="1638300"/>
            <a:ext cx="8596668" cy="4813300"/>
          </a:xfrm>
        </p:spPr>
        <p:txBody>
          <a:bodyPr>
            <a:normAutofit/>
          </a:bodyPr>
          <a:lstStyle/>
          <a:p>
            <a:r>
              <a:rPr lang="en-GB" dirty="0" smtClean="0"/>
              <a:t>For this development approach you will break the development of the skill down into to staged levels of practice. As the name suggests the skill is gradually built up with each practice becoming more difficult and more game like. This approach is made up of the previous development approaches combined</a:t>
            </a:r>
          </a:p>
          <a:p>
            <a:endParaRPr lang="en-GB" dirty="0"/>
          </a:p>
          <a:p>
            <a:r>
              <a:rPr lang="en-GB" sz="2000" dirty="0" smtClean="0"/>
              <a:t>The benefits of this approach are:</a:t>
            </a:r>
          </a:p>
          <a:p>
            <a:pPr lvl="1"/>
            <a:r>
              <a:rPr lang="en-GB" sz="1800" dirty="0" smtClean="0"/>
              <a:t>You can match your practices to your ability level at that time and make small adaptations to your practices to make them more challenging as your become more skilled</a:t>
            </a:r>
          </a:p>
          <a:p>
            <a:pPr lvl="1"/>
            <a:r>
              <a:rPr lang="en-GB" sz="1800" dirty="0" smtClean="0"/>
              <a:t>You can maintain a high level of motivation as you ‘complete’ each stage of developing a skill</a:t>
            </a:r>
          </a:p>
          <a:p>
            <a:pPr lvl="1"/>
            <a:r>
              <a:rPr lang="en-GB" sz="1800" dirty="0" smtClean="0"/>
              <a:t>It helps you master aspects of a skill before you can move on to the next stage</a:t>
            </a:r>
            <a:endParaRPr lang="en-GB" sz="1800" dirty="0"/>
          </a:p>
        </p:txBody>
      </p:sp>
    </p:spTree>
    <p:extLst>
      <p:ext uri="{BB962C8B-B14F-4D97-AF65-F5344CB8AC3E}">
        <p14:creationId xmlns:p14="http://schemas.microsoft.com/office/powerpoint/2010/main" val="1116918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WHOLE PART WHOLE</a:t>
            </a:r>
            <a:endParaRPr lang="en-GB" dirty="0"/>
          </a:p>
        </p:txBody>
      </p:sp>
      <p:sp>
        <p:nvSpPr>
          <p:cNvPr id="3" name="Content Placeholder 2"/>
          <p:cNvSpPr>
            <a:spLocks noGrp="1"/>
          </p:cNvSpPr>
          <p:nvPr>
            <p:ph idx="1"/>
          </p:nvPr>
        </p:nvSpPr>
        <p:spPr>
          <a:xfrm>
            <a:off x="677334" y="1752601"/>
            <a:ext cx="8596668" cy="4584700"/>
          </a:xfrm>
        </p:spPr>
        <p:txBody>
          <a:bodyPr>
            <a:normAutofit/>
          </a:bodyPr>
          <a:lstStyle/>
          <a:p>
            <a:r>
              <a:rPr lang="en-GB" dirty="0" smtClean="0"/>
              <a:t>For this development approach you will perform the whole skill in a practice or game situation. You will then select a specific part of the skill e.g. your footwork when performing a lay up. After you isolate one part of the skill you then practice that part on its own. Once you complete this you go back to performing the whole skill again in a practice or a game like situation</a:t>
            </a:r>
          </a:p>
          <a:p>
            <a:endParaRPr lang="en-GB" dirty="0"/>
          </a:p>
          <a:p>
            <a:r>
              <a:rPr lang="en-GB" sz="2000" dirty="0" smtClean="0"/>
              <a:t>Benefits of this approach are:</a:t>
            </a:r>
          </a:p>
          <a:p>
            <a:pPr lvl="1"/>
            <a:r>
              <a:rPr lang="en-GB" sz="1800" dirty="0" smtClean="0"/>
              <a:t>It allows performers who have a high skill level to just work on the aspect of a skill they are struggling with rather than going through stages that they don’t need to do</a:t>
            </a:r>
          </a:p>
          <a:p>
            <a:pPr lvl="1"/>
            <a:r>
              <a:rPr lang="en-GB" sz="1800" dirty="0" smtClean="0"/>
              <a:t>It allows a performer to maintain a high level of motivation as they can work on a specific part of the skill then immediately go into a pressured/competitive scenario again</a:t>
            </a:r>
            <a:endParaRPr lang="en-GB" sz="1800" dirty="0"/>
          </a:p>
        </p:txBody>
      </p:sp>
    </p:spTree>
    <p:extLst>
      <p:ext uri="{BB962C8B-B14F-4D97-AF65-F5344CB8AC3E}">
        <p14:creationId xmlns:p14="http://schemas.microsoft.com/office/powerpoint/2010/main" val="31530116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228</TotalTime>
  <Words>852</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Approaches to Develop Performance</vt:lpstr>
      <vt:lpstr>INTRODUCTION</vt:lpstr>
      <vt:lpstr>SHADOW PRACTICE</vt:lpstr>
      <vt:lpstr>REPETITION DRILLS</vt:lpstr>
      <vt:lpstr>PRESSURE DRILLS</vt:lpstr>
      <vt:lpstr>COMBINATION DRILLS</vt:lpstr>
      <vt:lpstr>CONDITIONED GAMES</vt:lpstr>
      <vt:lpstr>GRADUAL BUILD UP</vt:lpstr>
      <vt:lpstr>WHOLE PART WHOLE</vt:lpstr>
    </vt:vector>
  </TitlesOfParts>
  <Company>NAC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develop performance</dc:title>
  <dc:creator>SBarrie</dc:creator>
  <cp:lastModifiedBy>SBarrie</cp:lastModifiedBy>
  <cp:revision>13</cp:revision>
  <dcterms:created xsi:type="dcterms:W3CDTF">2017-06-20T08:26:02Z</dcterms:created>
  <dcterms:modified xsi:type="dcterms:W3CDTF">2017-09-11T13:17:21Z</dcterms:modified>
</cp:coreProperties>
</file>