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0"/>
  </p:notesMasterIdLst>
  <p:sldIdLst>
    <p:sldId id="256" r:id="rId2"/>
    <p:sldId id="258" r:id="rId3"/>
    <p:sldId id="257" r:id="rId4"/>
    <p:sldId id="259" r:id="rId5"/>
    <p:sldId id="263" r:id="rId6"/>
    <p:sldId id="262" r:id="rId7"/>
    <p:sldId id="261" r:id="rId8"/>
    <p:sldId id="260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2291" autoAdjust="0"/>
  </p:normalViewPr>
  <p:slideViewPr>
    <p:cSldViewPr>
      <p:cViewPr varScale="1">
        <p:scale>
          <a:sx n="54" d="100"/>
          <a:sy n="54" d="100"/>
        </p:scale>
        <p:origin x="996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E0D4D-7F45-4C72-83CA-AAB76E03B224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4E225C-42BF-4CD0-91B3-A48E9CD3BA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1443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How you control aggression</a:t>
            </a:r>
          </a:p>
          <a:p>
            <a:r>
              <a:rPr lang="en-GB" dirty="0" smtClean="0"/>
              <a:t>Decision making</a:t>
            </a:r>
          </a:p>
          <a:p>
            <a:r>
              <a:rPr lang="en-GB" dirty="0" smtClean="0"/>
              <a:t>Can you riel your opponent?</a:t>
            </a:r>
          </a:p>
          <a:p>
            <a:r>
              <a:rPr lang="en-GB" dirty="0" smtClean="0"/>
              <a:t>What will it do to your opponent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E225C-42BF-4CD0-91B3-A48E9CD3BAD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868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Emotional state of mind</a:t>
            </a:r>
          </a:p>
          <a:p>
            <a:r>
              <a:rPr lang="en-GB" dirty="0" smtClean="0"/>
              <a:t>Happiness – increase in confidence &amp; self belief</a:t>
            </a:r>
          </a:p>
          <a:p>
            <a:r>
              <a:rPr lang="en-GB" dirty="0" smtClean="0"/>
              <a:t>Sad – poor execution &amp; shot avoidance, Less resilient and struggle to come from behind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E225C-42BF-4CD0-91B3-A48E9CD3BAD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124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Negative thoughts impact on performance</a:t>
            </a:r>
          </a:p>
          <a:p>
            <a:r>
              <a:rPr lang="en-GB" dirty="0" smtClean="0"/>
              <a:t>Fear of failure – poor </a:t>
            </a:r>
            <a:r>
              <a:rPr lang="en-GB" dirty="0" err="1" smtClean="0"/>
              <a:t>mindset</a:t>
            </a:r>
            <a:endParaRPr lang="en-GB" dirty="0" smtClean="0"/>
          </a:p>
          <a:p>
            <a:r>
              <a:rPr lang="en-GB" dirty="0" smtClean="0"/>
              <a:t>Stay inside your comfort zone – play safe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E225C-42BF-4CD0-91B3-A48E9CD3BAD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100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Page 18 booklet - </a:t>
            </a:r>
            <a:r>
              <a:rPr lang="en-GB" smtClean="0"/>
              <a:t>questionaire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E225C-42BF-4CD0-91B3-A48E9CD3BAD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1438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Helps manage anger &amp; fear by changing the focus</a:t>
            </a:r>
          </a:p>
          <a:p>
            <a:r>
              <a:rPr lang="en-GB" dirty="0" smtClean="0"/>
              <a:t>Carry this out at the start of a session/set/point</a:t>
            </a:r>
          </a:p>
          <a:p>
            <a:r>
              <a:rPr lang="en-GB" dirty="0" smtClean="0"/>
              <a:t>Clear mind, lower HR, gets more oxygen in and will allow better decisions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E225C-42BF-4CD0-91B3-A48E9CD3BAD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5457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Helps manage anger and fear</a:t>
            </a:r>
          </a:p>
          <a:p>
            <a:r>
              <a:rPr lang="en-GB" dirty="0" smtClean="0"/>
              <a:t>Negative thoughts reduce performance potential</a:t>
            </a:r>
          </a:p>
          <a:p>
            <a:r>
              <a:rPr lang="en-GB" dirty="0" smtClean="0"/>
              <a:t>Turn around with positive (happy words)</a:t>
            </a:r>
          </a:p>
          <a:p>
            <a:endParaRPr lang="en-GB" dirty="0" smtClean="0"/>
          </a:p>
          <a:p>
            <a:r>
              <a:rPr lang="en-GB" dirty="0" smtClean="0"/>
              <a:t>https://www.youtube.com/watch?v=OAs2PBL1RsA – happy </a:t>
            </a:r>
            <a:r>
              <a:rPr lang="en-GB" dirty="0" err="1" smtClean="0"/>
              <a:t>gilmour</a:t>
            </a:r>
            <a:endParaRPr lang="en-GB" dirty="0" smtClean="0"/>
          </a:p>
          <a:p>
            <a:r>
              <a:rPr lang="en-GB" dirty="0" smtClean="0"/>
              <a:t>https://www.youtube.com/watch?v=LGKkmpbhv9k - </a:t>
            </a:r>
            <a:r>
              <a:rPr lang="en-GB" dirty="0" err="1" smtClean="0"/>
              <a:t>caddyshack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E225C-42BF-4CD0-91B3-A48E9CD3BAD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4566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 smtClean="0"/>
              <a:t>A fan at the Rotterdam Open has exposed the sheet of motivating phrases and slogans used by the British No1 in crucial matches</a:t>
            </a:r>
          </a:p>
          <a:p>
            <a:r>
              <a:rPr lang="en-GB" b="0" dirty="0" err="1" smtClean="0"/>
              <a:t>Lynsey</a:t>
            </a:r>
            <a:r>
              <a:rPr lang="en-GB" b="0" baseline="0" dirty="0" smtClean="0"/>
              <a:t> sharp story – injury – not enough training, illness night before ‘Get out strong, Commit’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E225C-42BF-4CD0-91B3-A48E9CD3BAD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0554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BCC4-31B7-4BE7-B150-F96F576BFBD3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E523-72E7-4552-9606-F9518A8DF2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9225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BCC4-31B7-4BE7-B150-F96F576BFBD3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E523-72E7-4552-9606-F9518A8DF2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454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BCC4-31B7-4BE7-B150-F96F576BFBD3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E523-72E7-4552-9606-F9518A8DF2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2789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BCC4-31B7-4BE7-B150-F96F576BFBD3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E523-72E7-4552-9606-F9518A8DF28C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89074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BCC4-31B7-4BE7-B150-F96F576BFBD3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E523-72E7-4552-9606-F9518A8DF2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2228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BCC4-31B7-4BE7-B150-F96F576BFBD3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E523-72E7-4552-9606-F9518A8DF2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453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BCC4-31B7-4BE7-B150-F96F576BFBD3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E523-72E7-4552-9606-F9518A8DF2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951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BCC4-31B7-4BE7-B150-F96F576BFBD3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E523-72E7-4552-9606-F9518A8DF2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4405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BCC4-31B7-4BE7-B150-F96F576BFBD3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E523-72E7-4552-9606-F9518A8DF2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076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BCC4-31B7-4BE7-B150-F96F576BFBD3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E523-72E7-4552-9606-F9518A8DF2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201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BCC4-31B7-4BE7-B150-F96F576BFBD3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E523-72E7-4552-9606-F9518A8DF2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7467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BCC4-31B7-4BE7-B150-F96F576BFBD3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E523-72E7-4552-9606-F9518A8DF2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512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BCC4-31B7-4BE7-B150-F96F576BFBD3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E523-72E7-4552-9606-F9518A8DF2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9793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BCC4-31B7-4BE7-B150-F96F576BFBD3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E523-72E7-4552-9606-F9518A8DF2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918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BCC4-31B7-4BE7-B150-F96F576BFBD3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E523-72E7-4552-9606-F9518A8DF2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553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BCC4-31B7-4BE7-B150-F96F576BFBD3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E523-72E7-4552-9606-F9518A8DF2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271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BCC4-31B7-4BE7-B150-F96F576BFBD3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E523-72E7-4552-9606-F9518A8DF2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1746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3A8BCC4-31B7-4BE7-B150-F96F576BFBD3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E523-72E7-4552-9606-F9518A8DF2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1123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Emotional Factors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Impact on Performance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327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en-GB" dirty="0" smtClean="0"/>
              <a:t>Anger</a:t>
            </a:r>
            <a:endParaRPr lang="en-GB" dirty="0"/>
          </a:p>
        </p:txBody>
      </p:sp>
      <p:pic>
        <p:nvPicPr>
          <p:cNvPr id="4" name="Andy Murray smashing his rack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1340768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2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Happiness/Sadness</a:t>
            </a:r>
            <a:endParaRPr lang="en-GB" dirty="0"/>
          </a:p>
        </p:txBody>
      </p:sp>
      <p:pic>
        <p:nvPicPr>
          <p:cNvPr id="1026" name="Picture 2" descr="C:\Users\loudaccouperr\AppData\Local\Microsoft\Windows\Temporary Internet Files\Content.IE5\F5L00GEV\Emo_Happy_Smiley_Wallpaper_by_Ixionx[1]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44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Fear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i="1" dirty="0" smtClean="0"/>
          </a:p>
          <a:p>
            <a:pPr marL="0" indent="0">
              <a:buNone/>
            </a:pPr>
            <a:endParaRPr lang="en-GB" i="1" dirty="0"/>
          </a:p>
          <a:p>
            <a:pPr marL="0" indent="0" algn="ctr">
              <a:buNone/>
            </a:pPr>
            <a:r>
              <a:rPr lang="en-GB" i="1" dirty="0" smtClean="0"/>
              <a:t>Don’t be afraid to fail …. Be afraid to try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42240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Emotional Factor – </a:t>
            </a:r>
            <a:br>
              <a:rPr lang="en-GB" dirty="0" smtClean="0"/>
            </a:br>
            <a:r>
              <a:rPr lang="en-GB" sz="3600" dirty="0" smtClean="0"/>
              <a:t>Approaches to Performance Development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Identify the triggers</a:t>
            </a:r>
          </a:p>
          <a:p>
            <a:r>
              <a:rPr lang="en-GB" dirty="0" smtClean="0"/>
              <a:t>Who caused the trigger?</a:t>
            </a:r>
          </a:p>
          <a:p>
            <a:r>
              <a:rPr lang="en-GB" dirty="0" smtClean="0"/>
              <a:t>Choose an approach  (coping strategy) to help manage situation</a:t>
            </a:r>
          </a:p>
          <a:p>
            <a:r>
              <a:rPr lang="en-GB" dirty="0" smtClean="0"/>
              <a:t>Practice away from the competition environment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840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Deep Breathing</a:t>
            </a:r>
            <a:endParaRPr lang="en-GB" dirty="0"/>
          </a:p>
        </p:txBody>
      </p:sp>
      <p:pic>
        <p:nvPicPr>
          <p:cNvPr id="4" name="Mind of the Athlete -- Deep Breath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088" y="2262188"/>
            <a:ext cx="6711950" cy="3775075"/>
          </a:xfrm>
        </p:spPr>
      </p:pic>
    </p:spTree>
    <p:extLst>
      <p:ext uri="{BB962C8B-B14F-4D97-AF65-F5344CB8AC3E}">
        <p14:creationId xmlns:p14="http://schemas.microsoft.com/office/powerpoint/2010/main" val="107920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Positive Self Talk</a:t>
            </a:r>
            <a:endParaRPr lang="en-GB" dirty="0"/>
          </a:p>
        </p:txBody>
      </p:sp>
      <p:pic>
        <p:nvPicPr>
          <p:cNvPr id="4" name="Sport Psychology Video Project #4 - Self-Talk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088" y="2262188"/>
            <a:ext cx="6711950" cy="3775075"/>
          </a:xfrm>
        </p:spPr>
      </p:pic>
    </p:spTree>
    <p:extLst>
      <p:ext uri="{BB962C8B-B14F-4D97-AF65-F5344CB8AC3E}">
        <p14:creationId xmlns:p14="http://schemas.microsoft.com/office/powerpoint/2010/main" val="317297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Cue Words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423" y="2381155"/>
            <a:ext cx="5669280" cy="3538728"/>
          </a:xfrm>
        </p:spPr>
      </p:pic>
    </p:spTree>
    <p:extLst>
      <p:ext uri="{BB962C8B-B14F-4D97-AF65-F5344CB8AC3E}">
        <p14:creationId xmlns:p14="http://schemas.microsoft.com/office/powerpoint/2010/main" val="119335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89</TotalTime>
  <Words>236</Words>
  <Application>Microsoft Office PowerPoint</Application>
  <PresentationFormat>On-screen Show (4:3)</PresentationFormat>
  <Paragraphs>45</Paragraphs>
  <Slides>8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Century Gothic</vt:lpstr>
      <vt:lpstr>Wingdings 3</vt:lpstr>
      <vt:lpstr>Ion</vt:lpstr>
      <vt:lpstr>Emotional Factors</vt:lpstr>
      <vt:lpstr>Anger</vt:lpstr>
      <vt:lpstr>Happiness/Sadness</vt:lpstr>
      <vt:lpstr>Fear</vt:lpstr>
      <vt:lpstr>Emotional Factor –  Approaches to Performance Development</vt:lpstr>
      <vt:lpstr>Deep Breathing</vt:lpstr>
      <vt:lpstr>Positive Self Talk</vt:lpstr>
      <vt:lpstr>Cue Words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Emotional Factors</dc:title>
  <dc:creator>LoudAcCouperR</dc:creator>
  <cp:lastModifiedBy>RCouper</cp:lastModifiedBy>
  <cp:revision>12</cp:revision>
  <dcterms:created xsi:type="dcterms:W3CDTF">2015-02-18T09:51:22Z</dcterms:created>
  <dcterms:modified xsi:type="dcterms:W3CDTF">2017-08-31T13:55:11Z</dcterms:modified>
</cp:coreProperties>
</file>