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F45F0-94AC-43C2-8E99-36709ACF0BA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5798B57F-2619-48C2-BDEB-77A4AF45439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Aspects of Fitness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58171FC-63C5-4DCB-A494-745B1DEA8673}" type="parTrans" cxnId="{0CCB52CB-FBDB-4D37-B778-CD0A59339370}">
      <dgm:prSet/>
      <dgm:spPr/>
      <dgm:t>
        <a:bodyPr/>
        <a:lstStyle/>
        <a:p>
          <a:endParaRPr lang="en-GB"/>
        </a:p>
      </dgm:t>
    </dgm:pt>
    <dgm:pt modelId="{FDF1F049-155A-4569-AF8B-E09DC0E9467C}" type="sibTrans" cxnId="{0CCB52CB-FBDB-4D37-B778-CD0A59339370}">
      <dgm:prSet/>
      <dgm:spPr/>
      <dgm:t>
        <a:bodyPr/>
        <a:lstStyle/>
        <a:p>
          <a:endParaRPr lang="en-GB"/>
        </a:p>
      </dgm:t>
    </dgm:pt>
    <dgm:pt modelId="{8EE4E231-713A-4D73-B935-E4DC9925EA70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Cardio-respiratory endurance CRE</a:t>
          </a:r>
          <a:endParaRPr kumimoji="0" lang="en-US" altLang="en-US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97CDF18-1A45-4675-B28C-78828C0FAE04}" type="parTrans" cxnId="{280D8384-2750-40B9-8ABB-07D813DD253E}">
      <dgm:prSet/>
      <dgm:spPr/>
      <dgm:t>
        <a:bodyPr/>
        <a:lstStyle/>
        <a:p>
          <a:endParaRPr lang="en-GB"/>
        </a:p>
      </dgm:t>
    </dgm:pt>
    <dgm:pt modelId="{CE122CD1-9136-436B-8CDB-152CCC009DAD}" type="sibTrans" cxnId="{280D8384-2750-40B9-8ABB-07D813DD253E}">
      <dgm:prSet/>
      <dgm:spPr/>
      <dgm:t>
        <a:bodyPr/>
        <a:lstStyle/>
        <a:p>
          <a:endParaRPr lang="en-GB"/>
        </a:p>
      </dgm:t>
    </dgm:pt>
    <dgm:pt modelId="{FA6F9D63-E027-47E8-A146-45A71379167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Speed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090E9DE-BE65-449C-BDFE-FC609486119A}" type="parTrans" cxnId="{303752D4-2C41-488A-AE91-7E6E587D5728}">
      <dgm:prSet/>
      <dgm:spPr/>
      <dgm:t>
        <a:bodyPr/>
        <a:lstStyle/>
        <a:p>
          <a:endParaRPr lang="en-GB"/>
        </a:p>
      </dgm:t>
    </dgm:pt>
    <dgm:pt modelId="{96EEDD5C-9DA6-4B83-8F06-88F3EAA99E0E}" type="sibTrans" cxnId="{303752D4-2C41-488A-AE91-7E6E587D5728}">
      <dgm:prSet/>
      <dgm:spPr/>
      <dgm:t>
        <a:bodyPr/>
        <a:lstStyle/>
        <a:p>
          <a:endParaRPr lang="en-GB"/>
        </a:p>
      </dgm:t>
    </dgm:pt>
    <dgm:pt modelId="{8111B43E-4A72-4FBD-B0BB-13731AD2C95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Strength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29C1523-2954-420D-9537-83AB288103DC}" type="parTrans" cxnId="{58EA3796-C631-4B62-8C0C-3211402649E8}">
      <dgm:prSet/>
      <dgm:spPr/>
      <dgm:t>
        <a:bodyPr/>
        <a:lstStyle/>
        <a:p>
          <a:endParaRPr lang="en-GB"/>
        </a:p>
      </dgm:t>
    </dgm:pt>
    <dgm:pt modelId="{ABD88C89-BAA1-4AA8-BCC4-25E2DC2241FA}" type="sibTrans" cxnId="{58EA3796-C631-4B62-8C0C-3211402649E8}">
      <dgm:prSet/>
      <dgm:spPr/>
      <dgm:t>
        <a:bodyPr/>
        <a:lstStyle/>
        <a:p>
          <a:endParaRPr lang="en-GB"/>
        </a:p>
      </dgm:t>
    </dgm:pt>
    <dgm:pt modelId="{6122A4BF-C49C-4120-B220-211CA7AAC2E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Flexibility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FDD8364-2660-421E-B295-7FEAA4CE86EC}" type="parTrans" cxnId="{0F2DDD13-EEA5-4A87-8F58-BDB1AAF21FE1}">
      <dgm:prSet/>
      <dgm:spPr/>
      <dgm:t>
        <a:bodyPr/>
        <a:lstStyle/>
        <a:p>
          <a:endParaRPr lang="en-GB"/>
        </a:p>
      </dgm:t>
    </dgm:pt>
    <dgm:pt modelId="{154FC037-0842-4FF1-B3E5-9217AEF6AD7C}" type="sibTrans" cxnId="{0F2DDD13-EEA5-4A87-8F58-BDB1AAF21FE1}">
      <dgm:prSet/>
      <dgm:spPr/>
      <dgm:t>
        <a:bodyPr/>
        <a:lstStyle/>
        <a:p>
          <a:endParaRPr lang="en-GB"/>
        </a:p>
      </dgm:t>
    </dgm:pt>
    <dgm:pt modelId="{403E0605-149D-447B-8277-E1C91E59ED5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Local muscular endurance</a:t>
          </a: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2AE9883-EC5A-42BE-8160-697C100D979A}" type="parTrans" cxnId="{2517E2BC-FEDB-4E8F-9ECD-C5EA1FAFF62D}">
      <dgm:prSet/>
      <dgm:spPr/>
      <dgm:t>
        <a:bodyPr/>
        <a:lstStyle/>
        <a:p>
          <a:endParaRPr lang="en-GB"/>
        </a:p>
      </dgm:t>
    </dgm:pt>
    <dgm:pt modelId="{C01FF9A1-0301-42CB-AF47-02C53AE677DB}" type="sibTrans" cxnId="{2517E2BC-FEDB-4E8F-9ECD-C5EA1FAFF62D}">
      <dgm:prSet/>
      <dgm:spPr/>
      <dgm:t>
        <a:bodyPr/>
        <a:lstStyle/>
        <a:p>
          <a:endParaRPr lang="en-GB"/>
        </a:p>
      </dgm:t>
    </dgm:pt>
    <dgm:pt modelId="{1EBCA782-AFAE-49B0-BE6A-9AB418009DD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Agility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C25F33E-4DF2-442D-A119-BE2304E6B87C}" type="parTrans" cxnId="{8AF00E24-6858-497C-898A-0C168C5B0864}">
      <dgm:prSet/>
      <dgm:spPr/>
      <dgm:t>
        <a:bodyPr/>
        <a:lstStyle/>
        <a:p>
          <a:endParaRPr lang="en-GB"/>
        </a:p>
      </dgm:t>
    </dgm:pt>
    <dgm:pt modelId="{1152663B-76C0-4EF0-B563-EF176FA014E7}" type="sibTrans" cxnId="{8AF00E24-6858-497C-898A-0C168C5B0864}">
      <dgm:prSet/>
      <dgm:spPr/>
      <dgm:t>
        <a:bodyPr/>
        <a:lstStyle/>
        <a:p>
          <a:endParaRPr lang="en-GB"/>
        </a:p>
      </dgm:t>
    </dgm:pt>
    <dgm:pt modelId="{9192C01F-91D1-420C-83A0-7C884F4AE12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Power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81949B7-B5BA-4EAD-8C55-B7A2FB0BDC49}" type="parTrans" cxnId="{EC3E0523-590B-42FE-9CC0-C2FFEBE69B5B}">
      <dgm:prSet/>
      <dgm:spPr/>
      <dgm:t>
        <a:bodyPr/>
        <a:lstStyle/>
        <a:p>
          <a:endParaRPr lang="en-GB"/>
        </a:p>
      </dgm:t>
    </dgm:pt>
    <dgm:pt modelId="{7F0F0AAB-D2A4-4D46-B43F-8018C3E03FB6}" type="sibTrans" cxnId="{EC3E0523-590B-42FE-9CC0-C2FFEBE69B5B}">
      <dgm:prSet/>
      <dgm:spPr/>
      <dgm:t>
        <a:bodyPr/>
        <a:lstStyle/>
        <a:p>
          <a:endParaRPr lang="en-GB"/>
        </a:p>
      </dgm:t>
    </dgm:pt>
    <dgm:pt modelId="{1D30028E-2FD7-446C-8541-855236358315}" type="pres">
      <dgm:prSet presAssocID="{A77F45F0-94AC-43C2-8E99-36709ACF0B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C20267F-FC00-4E3E-8A29-C4E1B1ACF273}" type="pres">
      <dgm:prSet presAssocID="{5798B57F-2619-48C2-BDEB-77A4AF454390}" presName="centerShape" presStyleLbl="node0" presStyleIdx="0" presStyleCnt="1"/>
      <dgm:spPr/>
      <dgm:t>
        <a:bodyPr/>
        <a:lstStyle/>
        <a:p>
          <a:endParaRPr lang="en-GB"/>
        </a:p>
      </dgm:t>
    </dgm:pt>
    <dgm:pt modelId="{302F5F79-BF8C-47B5-9EFB-670064CE13FD}" type="pres">
      <dgm:prSet presAssocID="{697CDF18-1A45-4675-B28C-78828C0FAE04}" presName="Name9" presStyleLbl="parChTrans1D2" presStyleIdx="0" presStyleCnt="7"/>
      <dgm:spPr/>
      <dgm:t>
        <a:bodyPr/>
        <a:lstStyle/>
        <a:p>
          <a:endParaRPr lang="en-GB"/>
        </a:p>
      </dgm:t>
    </dgm:pt>
    <dgm:pt modelId="{829A5169-49D2-44B8-A278-E3E547FFCAF7}" type="pres">
      <dgm:prSet presAssocID="{697CDF18-1A45-4675-B28C-78828C0FAE04}" presName="connTx" presStyleLbl="parChTrans1D2" presStyleIdx="0" presStyleCnt="7"/>
      <dgm:spPr/>
      <dgm:t>
        <a:bodyPr/>
        <a:lstStyle/>
        <a:p>
          <a:endParaRPr lang="en-GB"/>
        </a:p>
      </dgm:t>
    </dgm:pt>
    <dgm:pt modelId="{44705AE7-701B-48A8-8D3A-5F9623A0F109}" type="pres">
      <dgm:prSet presAssocID="{8EE4E231-713A-4D73-B935-E4DC9925EA70}" presName="node" presStyleLbl="node1" presStyleIdx="0" presStyleCnt="7" custScaleX="1194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05B909-5DEA-4757-82F8-9E280F118546}" type="pres">
      <dgm:prSet presAssocID="{9090E9DE-BE65-449C-BDFE-FC609486119A}" presName="Name9" presStyleLbl="parChTrans1D2" presStyleIdx="1" presStyleCnt="7"/>
      <dgm:spPr/>
      <dgm:t>
        <a:bodyPr/>
        <a:lstStyle/>
        <a:p>
          <a:endParaRPr lang="en-GB"/>
        </a:p>
      </dgm:t>
    </dgm:pt>
    <dgm:pt modelId="{8CEB416D-3241-4657-9FF9-8C0C6737B3A2}" type="pres">
      <dgm:prSet presAssocID="{9090E9DE-BE65-449C-BDFE-FC609486119A}" presName="connTx" presStyleLbl="parChTrans1D2" presStyleIdx="1" presStyleCnt="7"/>
      <dgm:spPr/>
      <dgm:t>
        <a:bodyPr/>
        <a:lstStyle/>
        <a:p>
          <a:endParaRPr lang="en-GB"/>
        </a:p>
      </dgm:t>
    </dgm:pt>
    <dgm:pt modelId="{10932917-F860-4148-B016-066E241B4146}" type="pres">
      <dgm:prSet presAssocID="{FA6F9D63-E027-47E8-A146-45A71379167D}" presName="node" presStyleLbl="node1" presStyleIdx="1" presStyleCnt="7" custScaleX="1353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F6F1B1-B6E2-412D-B261-8A44FEC92EE9}" type="pres">
      <dgm:prSet presAssocID="{529C1523-2954-420D-9537-83AB288103DC}" presName="Name9" presStyleLbl="parChTrans1D2" presStyleIdx="2" presStyleCnt="7"/>
      <dgm:spPr/>
      <dgm:t>
        <a:bodyPr/>
        <a:lstStyle/>
        <a:p>
          <a:endParaRPr lang="en-GB"/>
        </a:p>
      </dgm:t>
    </dgm:pt>
    <dgm:pt modelId="{E6307FF6-3287-4032-A0DC-CF83D4C29302}" type="pres">
      <dgm:prSet presAssocID="{529C1523-2954-420D-9537-83AB288103DC}" presName="connTx" presStyleLbl="parChTrans1D2" presStyleIdx="2" presStyleCnt="7"/>
      <dgm:spPr/>
      <dgm:t>
        <a:bodyPr/>
        <a:lstStyle/>
        <a:p>
          <a:endParaRPr lang="en-GB"/>
        </a:p>
      </dgm:t>
    </dgm:pt>
    <dgm:pt modelId="{E0D9EDF9-7B08-4A85-B8D9-BCCE48DD3987}" type="pres">
      <dgm:prSet presAssocID="{8111B43E-4A72-4FBD-B0BB-13731AD2C954}" presName="node" presStyleLbl="node1" presStyleIdx="2" presStyleCnt="7" custScaleX="1220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8E553F-3BDC-43DA-BAC1-A4328FDDECEA}" type="pres">
      <dgm:prSet presAssocID="{DFDD8364-2660-421E-B295-7FEAA4CE86EC}" presName="Name9" presStyleLbl="parChTrans1D2" presStyleIdx="3" presStyleCnt="7"/>
      <dgm:spPr/>
      <dgm:t>
        <a:bodyPr/>
        <a:lstStyle/>
        <a:p>
          <a:endParaRPr lang="en-GB"/>
        </a:p>
      </dgm:t>
    </dgm:pt>
    <dgm:pt modelId="{8F6A260E-A4F1-420D-82C0-F9A869BC4CD9}" type="pres">
      <dgm:prSet presAssocID="{DFDD8364-2660-421E-B295-7FEAA4CE86EC}" presName="connTx" presStyleLbl="parChTrans1D2" presStyleIdx="3" presStyleCnt="7"/>
      <dgm:spPr/>
      <dgm:t>
        <a:bodyPr/>
        <a:lstStyle/>
        <a:p>
          <a:endParaRPr lang="en-GB"/>
        </a:p>
      </dgm:t>
    </dgm:pt>
    <dgm:pt modelId="{B9431791-5919-4560-9056-0BBAE1CB058A}" type="pres">
      <dgm:prSet presAssocID="{6122A4BF-C49C-4120-B220-211CA7AAC2EE}" presName="node" presStyleLbl="node1" presStyleIdx="3" presStyleCnt="7" custScaleX="1255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4A0DAA-AA8F-416D-AD71-AF2A43D0226D}" type="pres">
      <dgm:prSet presAssocID="{12AE9883-EC5A-42BE-8160-697C100D979A}" presName="Name9" presStyleLbl="parChTrans1D2" presStyleIdx="4" presStyleCnt="7"/>
      <dgm:spPr/>
      <dgm:t>
        <a:bodyPr/>
        <a:lstStyle/>
        <a:p>
          <a:endParaRPr lang="en-GB"/>
        </a:p>
      </dgm:t>
    </dgm:pt>
    <dgm:pt modelId="{3296B670-8F7C-473D-BAD8-B155467F6DF9}" type="pres">
      <dgm:prSet presAssocID="{12AE9883-EC5A-42BE-8160-697C100D979A}" presName="connTx" presStyleLbl="parChTrans1D2" presStyleIdx="4" presStyleCnt="7"/>
      <dgm:spPr/>
      <dgm:t>
        <a:bodyPr/>
        <a:lstStyle/>
        <a:p>
          <a:endParaRPr lang="en-GB"/>
        </a:p>
      </dgm:t>
    </dgm:pt>
    <dgm:pt modelId="{5C953304-8C9D-46F9-B7A5-5CEF0AB6CF8E}" type="pres">
      <dgm:prSet presAssocID="{403E0605-149D-447B-8277-E1C91E59ED5E}" presName="node" presStyleLbl="node1" presStyleIdx="4" presStyleCnt="7" custScaleX="1312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09FF21-EC48-4BED-A204-8B25BB8C0BB9}" type="pres">
      <dgm:prSet presAssocID="{AC25F33E-4DF2-442D-A119-BE2304E6B87C}" presName="Name9" presStyleLbl="parChTrans1D2" presStyleIdx="5" presStyleCnt="7"/>
      <dgm:spPr/>
      <dgm:t>
        <a:bodyPr/>
        <a:lstStyle/>
        <a:p>
          <a:endParaRPr lang="en-GB"/>
        </a:p>
      </dgm:t>
    </dgm:pt>
    <dgm:pt modelId="{FDAAF101-EE1D-4FBE-B80D-3C2BF78B599F}" type="pres">
      <dgm:prSet presAssocID="{AC25F33E-4DF2-442D-A119-BE2304E6B87C}" presName="connTx" presStyleLbl="parChTrans1D2" presStyleIdx="5" presStyleCnt="7"/>
      <dgm:spPr/>
      <dgm:t>
        <a:bodyPr/>
        <a:lstStyle/>
        <a:p>
          <a:endParaRPr lang="en-GB"/>
        </a:p>
      </dgm:t>
    </dgm:pt>
    <dgm:pt modelId="{1FE0636B-D649-45BF-A6A8-CF6394B203D8}" type="pres">
      <dgm:prSet presAssocID="{1EBCA782-AFAE-49B0-BE6A-9AB418009DD3}" presName="node" presStyleLbl="node1" presStyleIdx="5" presStyleCnt="7" custScaleX="1377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21D4CC-39CE-4B2E-83EB-8C2E8E230BB1}" type="pres">
      <dgm:prSet presAssocID="{B81949B7-B5BA-4EAD-8C55-B7A2FB0BDC49}" presName="Name9" presStyleLbl="parChTrans1D2" presStyleIdx="6" presStyleCnt="7"/>
      <dgm:spPr/>
      <dgm:t>
        <a:bodyPr/>
        <a:lstStyle/>
        <a:p>
          <a:endParaRPr lang="en-GB"/>
        </a:p>
      </dgm:t>
    </dgm:pt>
    <dgm:pt modelId="{9E7E3F11-34CE-4FD9-BB85-F5445015C600}" type="pres">
      <dgm:prSet presAssocID="{B81949B7-B5BA-4EAD-8C55-B7A2FB0BDC49}" presName="connTx" presStyleLbl="parChTrans1D2" presStyleIdx="6" presStyleCnt="7"/>
      <dgm:spPr/>
      <dgm:t>
        <a:bodyPr/>
        <a:lstStyle/>
        <a:p>
          <a:endParaRPr lang="en-GB"/>
        </a:p>
      </dgm:t>
    </dgm:pt>
    <dgm:pt modelId="{927025FA-E465-4DF8-BB11-1FB80FF38317}" type="pres">
      <dgm:prSet presAssocID="{9192C01F-91D1-420C-83A0-7C884F4AE122}" presName="node" presStyleLbl="node1" presStyleIdx="6" presStyleCnt="7" custScaleX="1236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975C0DF-156F-4B85-8B8D-E9A37FC90997}" type="presOf" srcId="{529C1523-2954-420D-9537-83AB288103DC}" destId="{B9F6F1B1-B6E2-412D-B261-8A44FEC92EE9}" srcOrd="0" destOrd="0" presId="urn:microsoft.com/office/officeart/2005/8/layout/radial1"/>
    <dgm:cxn modelId="{9CAC77E7-BC65-48BB-B321-26BAD927FABD}" type="presOf" srcId="{697CDF18-1A45-4675-B28C-78828C0FAE04}" destId="{829A5169-49D2-44B8-A278-E3E547FFCAF7}" srcOrd="1" destOrd="0" presId="urn:microsoft.com/office/officeart/2005/8/layout/radial1"/>
    <dgm:cxn modelId="{59A2E464-1301-480A-A13F-4E1473DEA65B}" type="presOf" srcId="{B81949B7-B5BA-4EAD-8C55-B7A2FB0BDC49}" destId="{3D21D4CC-39CE-4B2E-83EB-8C2E8E230BB1}" srcOrd="0" destOrd="0" presId="urn:microsoft.com/office/officeart/2005/8/layout/radial1"/>
    <dgm:cxn modelId="{9041C371-EDF9-4E5B-BE5E-58C039E72E2E}" type="presOf" srcId="{FA6F9D63-E027-47E8-A146-45A71379167D}" destId="{10932917-F860-4148-B016-066E241B4146}" srcOrd="0" destOrd="0" presId="urn:microsoft.com/office/officeart/2005/8/layout/radial1"/>
    <dgm:cxn modelId="{64DE8B41-09C3-4C8E-A827-F00DC99EAF3C}" type="presOf" srcId="{529C1523-2954-420D-9537-83AB288103DC}" destId="{E6307FF6-3287-4032-A0DC-CF83D4C29302}" srcOrd="1" destOrd="0" presId="urn:microsoft.com/office/officeart/2005/8/layout/radial1"/>
    <dgm:cxn modelId="{303752D4-2C41-488A-AE91-7E6E587D5728}" srcId="{5798B57F-2619-48C2-BDEB-77A4AF454390}" destId="{FA6F9D63-E027-47E8-A146-45A71379167D}" srcOrd="1" destOrd="0" parTransId="{9090E9DE-BE65-449C-BDFE-FC609486119A}" sibTransId="{96EEDD5C-9DA6-4B83-8F06-88F3EAA99E0E}"/>
    <dgm:cxn modelId="{58EA3796-C631-4B62-8C0C-3211402649E8}" srcId="{5798B57F-2619-48C2-BDEB-77A4AF454390}" destId="{8111B43E-4A72-4FBD-B0BB-13731AD2C954}" srcOrd="2" destOrd="0" parTransId="{529C1523-2954-420D-9537-83AB288103DC}" sibTransId="{ABD88C89-BAA1-4AA8-BCC4-25E2DC2241FA}"/>
    <dgm:cxn modelId="{285ED455-95CA-4D2B-9975-ADF4451D3106}" type="presOf" srcId="{8111B43E-4A72-4FBD-B0BB-13731AD2C954}" destId="{E0D9EDF9-7B08-4A85-B8D9-BCCE48DD3987}" srcOrd="0" destOrd="0" presId="urn:microsoft.com/office/officeart/2005/8/layout/radial1"/>
    <dgm:cxn modelId="{0F2DDD13-EEA5-4A87-8F58-BDB1AAF21FE1}" srcId="{5798B57F-2619-48C2-BDEB-77A4AF454390}" destId="{6122A4BF-C49C-4120-B220-211CA7AAC2EE}" srcOrd="3" destOrd="0" parTransId="{DFDD8364-2660-421E-B295-7FEAA4CE86EC}" sibTransId="{154FC037-0842-4FF1-B3E5-9217AEF6AD7C}"/>
    <dgm:cxn modelId="{280D8384-2750-40B9-8ABB-07D813DD253E}" srcId="{5798B57F-2619-48C2-BDEB-77A4AF454390}" destId="{8EE4E231-713A-4D73-B935-E4DC9925EA70}" srcOrd="0" destOrd="0" parTransId="{697CDF18-1A45-4675-B28C-78828C0FAE04}" sibTransId="{CE122CD1-9136-436B-8CDB-152CCC009DAD}"/>
    <dgm:cxn modelId="{044584A4-84CE-4CB1-8273-C64DC7E0FE78}" type="presOf" srcId="{9090E9DE-BE65-449C-BDFE-FC609486119A}" destId="{8CEB416D-3241-4657-9FF9-8C0C6737B3A2}" srcOrd="1" destOrd="0" presId="urn:microsoft.com/office/officeart/2005/8/layout/radial1"/>
    <dgm:cxn modelId="{9D069389-FBF0-401C-8A29-9FA4E70642FB}" type="presOf" srcId="{DFDD8364-2660-421E-B295-7FEAA4CE86EC}" destId="{DF8E553F-3BDC-43DA-BAC1-A4328FDDECEA}" srcOrd="0" destOrd="0" presId="urn:microsoft.com/office/officeart/2005/8/layout/radial1"/>
    <dgm:cxn modelId="{8716043C-090F-4329-ACD7-975BE117DAB1}" type="presOf" srcId="{5798B57F-2619-48C2-BDEB-77A4AF454390}" destId="{0C20267F-FC00-4E3E-8A29-C4E1B1ACF273}" srcOrd="0" destOrd="0" presId="urn:microsoft.com/office/officeart/2005/8/layout/radial1"/>
    <dgm:cxn modelId="{EBCEB12B-6265-4968-B59C-AC37A88BCB6F}" type="presOf" srcId="{A77F45F0-94AC-43C2-8E99-36709ACF0BAA}" destId="{1D30028E-2FD7-446C-8541-855236358315}" srcOrd="0" destOrd="0" presId="urn:microsoft.com/office/officeart/2005/8/layout/radial1"/>
    <dgm:cxn modelId="{15194F66-BF98-446C-8736-3EAC4D769652}" type="presOf" srcId="{9090E9DE-BE65-449C-BDFE-FC609486119A}" destId="{C405B909-5DEA-4757-82F8-9E280F118546}" srcOrd="0" destOrd="0" presId="urn:microsoft.com/office/officeart/2005/8/layout/radial1"/>
    <dgm:cxn modelId="{8F4BD0FF-ECCE-4417-9677-B190A8A46373}" type="presOf" srcId="{9192C01F-91D1-420C-83A0-7C884F4AE122}" destId="{927025FA-E465-4DF8-BB11-1FB80FF38317}" srcOrd="0" destOrd="0" presId="urn:microsoft.com/office/officeart/2005/8/layout/radial1"/>
    <dgm:cxn modelId="{21E218B2-9839-44CF-B3F9-82E6A48AFD24}" type="presOf" srcId="{697CDF18-1A45-4675-B28C-78828C0FAE04}" destId="{302F5F79-BF8C-47B5-9EFB-670064CE13FD}" srcOrd="0" destOrd="0" presId="urn:microsoft.com/office/officeart/2005/8/layout/radial1"/>
    <dgm:cxn modelId="{384E7913-ED60-4927-B78E-383D675E9314}" type="presOf" srcId="{8EE4E231-713A-4D73-B935-E4DC9925EA70}" destId="{44705AE7-701B-48A8-8D3A-5F9623A0F109}" srcOrd="0" destOrd="0" presId="urn:microsoft.com/office/officeart/2005/8/layout/radial1"/>
    <dgm:cxn modelId="{2517E2BC-FEDB-4E8F-9ECD-C5EA1FAFF62D}" srcId="{5798B57F-2619-48C2-BDEB-77A4AF454390}" destId="{403E0605-149D-447B-8277-E1C91E59ED5E}" srcOrd="4" destOrd="0" parTransId="{12AE9883-EC5A-42BE-8160-697C100D979A}" sibTransId="{C01FF9A1-0301-42CB-AF47-02C53AE677DB}"/>
    <dgm:cxn modelId="{1BDA3E87-8457-463F-A391-4E489F865977}" type="presOf" srcId="{12AE9883-EC5A-42BE-8160-697C100D979A}" destId="{8A4A0DAA-AA8F-416D-AD71-AF2A43D0226D}" srcOrd="0" destOrd="0" presId="urn:microsoft.com/office/officeart/2005/8/layout/radial1"/>
    <dgm:cxn modelId="{6A74444D-D26E-422D-826B-5430E105BAA3}" type="presOf" srcId="{AC25F33E-4DF2-442D-A119-BE2304E6B87C}" destId="{3D09FF21-EC48-4BED-A204-8B25BB8C0BB9}" srcOrd="0" destOrd="0" presId="urn:microsoft.com/office/officeart/2005/8/layout/radial1"/>
    <dgm:cxn modelId="{1687C88E-A549-47DF-8A01-52020155E5FC}" type="presOf" srcId="{403E0605-149D-447B-8277-E1C91E59ED5E}" destId="{5C953304-8C9D-46F9-B7A5-5CEF0AB6CF8E}" srcOrd="0" destOrd="0" presId="urn:microsoft.com/office/officeart/2005/8/layout/radial1"/>
    <dgm:cxn modelId="{9DF97290-0071-4371-B941-26380795FAD2}" type="presOf" srcId="{6122A4BF-C49C-4120-B220-211CA7AAC2EE}" destId="{B9431791-5919-4560-9056-0BBAE1CB058A}" srcOrd="0" destOrd="0" presId="urn:microsoft.com/office/officeart/2005/8/layout/radial1"/>
    <dgm:cxn modelId="{9CB74307-8FE4-4F08-9A6D-F8AF658906A7}" type="presOf" srcId="{DFDD8364-2660-421E-B295-7FEAA4CE86EC}" destId="{8F6A260E-A4F1-420D-82C0-F9A869BC4CD9}" srcOrd="1" destOrd="0" presId="urn:microsoft.com/office/officeart/2005/8/layout/radial1"/>
    <dgm:cxn modelId="{8AF00E24-6858-497C-898A-0C168C5B0864}" srcId="{5798B57F-2619-48C2-BDEB-77A4AF454390}" destId="{1EBCA782-AFAE-49B0-BE6A-9AB418009DD3}" srcOrd="5" destOrd="0" parTransId="{AC25F33E-4DF2-442D-A119-BE2304E6B87C}" sibTransId="{1152663B-76C0-4EF0-B563-EF176FA014E7}"/>
    <dgm:cxn modelId="{0CCB52CB-FBDB-4D37-B778-CD0A59339370}" srcId="{A77F45F0-94AC-43C2-8E99-36709ACF0BAA}" destId="{5798B57F-2619-48C2-BDEB-77A4AF454390}" srcOrd="0" destOrd="0" parTransId="{B58171FC-63C5-4DCB-A494-745B1DEA8673}" sibTransId="{FDF1F049-155A-4569-AF8B-E09DC0E9467C}"/>
    <dgm:cxn modelId="{54E733BB-ED90-4034-A9BB-F446C0F41801}" type="presOf" srcId="{12AE9883-EC5A-42BE-8160-697C100D979A}" destId="{3296B670-8F7C-473D-BAD8-B155467F6DF9}" srcOrd="1" destOrd="0" presId="urn:microsoft.com/office/officeart/2005/8/layout/radial1"/>
    <dgm:cxn modelId="{EC3E0523-590B-42FE-9CC0-C2FFEBE69B5B}" srcId="{5798B57F-2619-48C2-BDEB-77A4AF454390}" destId="{9192C01F-91D1-420C-83A0-7C884F4AE122}" srcOrd="6" destOrd="0" parTransId="{B81949B7-B5BA-4EAD-8C55-B7A2FB0BDC49}" sibTransId="{7F0F0AAB-D2A4-4D46-B43F-8018C3E03FB6}"/>
    <dgm:cxn modelId="{350212BE-C990-4178-B773-5396D8B54EF0}" type="presOf" srcId="{1EBCA782-AFAE-49B0-BE6A-9AB418009DD3}" destId="{1FE0636B-D649-45BF-A6A8-CF6394B203D8}" srcOrd="0" destOrd="0" presId="urn:microsoft.com/office/officeart/2005/8/layout/radial1"/>
    <dgm:cxn modelId="{F11EFAAC-13E5-4274-856F-6B0FCCB02759}" type="presOf" srcId="{B81949B7-B5BA-4EAD-8C55-B7A2FB0BDC49}" destId="{9E7E3F11-34CE-4FD9-BB85-F5445015C600}" srcOrd="1" destOrd="0" presId="urn:microsoft.com/office/officeart/2005/8/layout/radial1"/>
    <dgm:cxn modelId="{D77C60D3-12BB-4557-B67B-599888BC7A3B}" type="presOf" srcId="{AC25F33E-4DF2-442D-A119-BE2304E6B87C}" destId="{FDAAF101-EE1D-4FBE-B80D-3C2BF78B599F}" srcOrd="1" destOrd="0" presId="urn:microsoft.com/office/officeart/2005/8/layout/radial1"/>
    <dgm:cxn modelId="{E835373D-FB2D-472E-909B-48BA1B876613}" type="presParOf" srcId="{1D30028E-2FD7-446C-8541-855236358315}" destId="{0C20267F-FC00-4E3E-8A29-C4E1B1ACF273}" srcOrd="0" destOrd="0" presId="urn:microsoft.com/office/officeart/2005/8/layout/radial1"/>
    <dgm:cxn modelId="{4B65454C-5730-425C-AEFA-26FE537AF369}" type="presParOf" srcId="{1D30028E-2FD7-446C-8541-855236358315}" destId="{302F5F79-BF8C-47B5-9EFB-670064CE13FD}" srcOrd="1" destOrd="0" presId="urn:microsoft.com/office/officeart/2005/8/layout/radial1"/>
    <dgm:cxn modelId="{87C21419-DDC5-4E91-9D1B-0FE41F4A69E3}" type="presParOf" srcId="{302F5F79-BF8C-47B5-9EFB-670064CE13FD}" destId="{829A5169-49D2-44B8-A278-E3E547FFCAF7}" srcOrd="0" destOrd="0" presId="urn:microsoft.com/office/officeart/2005/8/layout/radial1"/>
    <dgm:cxn modelId="{EF3F3DBF-DB15-41BB-ABCF-DB7551753A7C}" type="presParOf" srcId="{1D30028E-2FD7-446C-8541-855236358315}" destId="{44705AE7-701B-48A8-8D3A-5F9623A0F109}" srcOrd="2" destOrd="0" presId="urn:microsoft.com/office/officeart/2005/8/layout/radial1"/>
    <dgm:cxn modelId="{3A8C0FDF-0F0E-4739-A763-4A894C1B1F06}" type="presParOf" srcId="{1D30028E-2FD7-446C-8541-855236358315}" destId="{C405B909-5DEA-4757-82F8-9E280F118546}" srcOrd="3" destOrd="0" presId="urn:microsoft.com/office/officeart/2005/8/layout/radial1"/>
    <dgm:cxn modelId="{93506DF5-E4CF-4931-932B-B526928090CE}" type="presParOf" srcId="{C405B909-5DEA-4757-82F8-9E280F118546}" destId="{8CEB416D-3241-4657-9FF9-8C0C6737B3A2}" srcOrd="0" destOrd="0" presId="urn:microsoft.com/office/officeart/2005/8/layout/radial1"/>
    <dgm:cxn modelId="{ACA08149-374E-4C93-8237-B69C721E238D}" type="presParOf" srcId="{1D30028E-2FD7-446C-8541-855236358315}" destId="{10932917-F860-4148-B016-066E241B4146}" srcOrd="4" destOrd="0" presId="urn:microsoft.com/office/officeart/2005/8/layout/radial1"/>
    <dgm:cxn modelId="{E8AE3EAA-02D3-4784-8691-D41578A27C15}" type="presParOf" srcId="{1D30028E-2FD7-446C-8541-855236358315}" destId="{B9F6F1B1-B6E2-412D-B261-8A44FEC92EE9}" srcOrd="5" destOrd="0" presId="urn:microsoft.com/office/officeart/2005/8/layout/radial1"/>
    <dgm:cxn modelId="{10A790FF-B69A-44E5-A714-8CE4FFE5405E}" type="presParOf" srcId="{B9F6F1B1-B6E2-412D-B261-8A44FEC92EE9}" destId="{E6307FF6-3287-4032-A0DC-CF83D4C29302}" srcOrd="0" destOrd="0" presId="urn:microsoft.com/office/officeart/2005/8/layout/radial1"/>
    <dgm:cxn modelId="{8C0F5C18-339E-4E1F-94B2-628C8E47D229}" type="presParOf" srcId="{1D30028E-2FD7-446C-8541-855236358315}" destId="{E0D9EDF9-7B08-4A85-B8D9-BCCE48DD3987}" srcOrd="6" destOrd="0" presId="urn:microsoft.com/office/officeart/2005/8/layout/radial1"/>
    <dgm:cxn modelId="{A1E1B8EB-48B5-4036-B15F-BF6C1E07478B}" type="presParOf" srcId="{1D30028E-2FD7-446C-8541-855236358315}" destId="{DF8E553F-3BDC-43DA-BAC1-A4328FDDECEA}" srcOrd="7" destOrd="0" presId="urn:microsoft.com/office/officeart/2005/8/layout/radial1"/>
    <dgm:cxn modelId="{68C648C1-A933-4500-8231-66D1988771F0}" type="presParOf" srcId="{DF8E553F-3BDC-43DA-BAC1-A4328FDDECEA}" destId="{8F6A260E-A4F1-420D-82C0-F9A869BC4CD9}" srcOrd="0" destOrd="0" presId="urn:microsoft.com/office/officeart/2005/8/layout/radial1"/>
    <dgm:cxn modelId="{CC14718B-D519-40C4-8E35-CA9CA01525F6}" type="presParOf" srcId="{1D30028E-2FD7-446C-8541-855236358315}" destId="{B9431791-5919-4560-9056-0BBAE1CB058A}" srcOrd="8" destOrd="0" presId="urn:microsoft.com/office/officeart/2005/8/layout/radial1"/>
    <dgm:cxn modelId="{EFEC5098-1A36-4223-9DA5-8D07E4A52D4F}" type="presParOf" srcId="{1D30028E-2FD7-446C-8541-855236358315}" destId="{8A4A0DAA-AA8F-416D-AD71-AF2A43D0226D}" srcOrd="9" destOrd="0" presId="urn:microsoft.com/office/officeart/2005/8/layout/radial1"/>
    <dgm:cxn modelId="{567266FE-71CD-4499-9275-A0CA2A04516B}" type="presParOf" srcId="{8A4A0DAA-AA8F-416D-AD71-AF2A43D0226D}" destId="{3296B670-8F7C-473D-BAD8-B155467F6DF9}" srcOrd="0" destOrd="0" presId="urn:microsoft.com/office/officeart/2005/8/layout/radial1"/>
    <dgm:cxn modelId="{9C10E28A-507E-44DA-A2CD-ADF18D825F20}" type="presParOf" srcId="{1D30028E-2FD7-446C-8541-855236358315}" destId="{5C953304-8C9D-46F9-B7A5-5CEF0AB6CF8E}" srcOrd="10" destOrd="0" presId="urn:microsoft.com/office/officeart/2005/8/layout/radial1"/>
    <dgm:cxn modelId="{267D0532-7316-49C2-A4E4-89F7052FB0EF}" type="presParOf" srcId="{1D30028E-2FD7-446C-8541-855236358315}" destId="{3D09FF21-EC48-4BED-A204-8B25BB8C0BB9}" srcOrd="11" destOrd="0" presId="urn:microsoft.com/office/officeart/2005/8/layout/radial1"/>
    <dgm:cxn modelId="{BC1213B0-1D77-446D-8DE5-BF2A6B1FA8CC}" type="presParOf" srcId="{3D09FF21-EC48-4BED-A204-8B25BB8C0BB9}" destId="{FDAAF101-EE1D-4FBE-B80D-3C2BF78B599F}" srcOrd="0" destOrd="0" presId="urn:microsoft.com/office/officeart/2005/8/layout/radial1"/>
    <dgm:cxn modelId="{D19085E5-C77E-41EC-835B-CA3A3C7262BC}" type="presParOf" srcId="{1D30028E-2FD7-446C-8541-855236358315}" destId="{1FE0636B-D649-45BF-A6A8-CF6394B203D8}" srcOrd="12" destOrd="0" presId="urn:microsoft.com/office/officeart/2005/8/layout/radial1"/>
    <dgm:cxn modelId="{E42CE3A4-2DC8-4760-A6D4-BA93ABD7B9CD}" type="presParOf" srcId="{1D30028E-2FD7-446C-8541-855236358315}" destId="{3D21D4CC-39CE-4B2E-83EB-8C2E8E230BB1}" srcOrd="13" destOrd="0" presId="urn:microsoft.com/office/officeart/2005/8/layout/radial1"/>
    <dgm:cxn modelId="{ACA8068F-6B85-45FD-9898-C44631A9A160}" type="presParOf" srcId="{3D21D4CC-39CE-4B2E-83EB-8C2E8E230BB1}" destId="{9E7E3F11-34CE-4FD9-BB85-F5445015C600}" srcOrd="0" destOrd="0" presId="urn:microsoft.com/office/officeart/2005/8/layout/radial1"/>
    <dgm:cxn modelId="{3E77EFD0-A6BD-4B98-A618-45D58F61011F}" type="presParOf" srcId="{1D30028E-2FD7-446C-8541-855236358315}" destId="{927025FA-E465-4DF8-BB11-1FB80FF3831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0267F-FC00-4E3E-8A29-C4E1B1ACF273}">
      <dsp:nvSpPr>
        <dsp:cNvPr id="0" name=""/>
        <dsp:cNvSpPr/>
      </dsp:nvSpPr>
      <dsp:spPr>
        <a:xfrm>
          <a:off x="1960247" y="2005511"/>
          <a:ext cx="1292692" cy="1292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Aspects of Fitness</a:t>
          </a:r>
          <a:endParaRPr kumimoji="0" lang="en-US" altLang="en-US" sz="1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149557" y="2194821"/>
        <a:ext cx="914072" cy="914072"/>
      </dsp:txXfrm>
    </dsp:sp>
    <dsp:sp modelId="{302F5F79-BF8C-47B5-9EFB-670064CE13FD}">
      <dsp:nvSpPr>
        <dsp:cNvPr id="0" name=""/>
        <dsp:cNvSpPr/>
      </dsp:nvSpPr>
      <dsp:spPr>
        <a:xfrm rot="16200000">
          <a:off x="2283199" y="1659357"/>
          <a:ext cx="646787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646787" y="227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590423" y="1665947"/>
        <a:ext cx="32339" cy="32339"/>
      </dsp:txXfrm>
    </dsp:sp>
    <dsp:sp modelId="{44705AE7-701B-48A8-8D3A-5F9623A0F109}">
      <dsp:nvSpPr>
        <dsp:cNvPr id="0" name=""/>
        <dsp:cNvSpPr/>
      </dsp:nvSpPr>
      <dsp:spPr>
        <a:xfrm>
          <a:off x="1834468" y="66031"/>
          <a:ext cx="1544249" cy="1292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Cardio-respiratory endurance CRE</a:t>
          </a:r>
          <a:endParaRPr kumimoji="0" lang="en-US" altLang="en-US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060618" y="255341"/>
        <a:ext cx="1091949" cy="914072"/>
      </dsp:txXfrm>
    </dsp:sp>
    <dsp:sp modelId="{C405B909-5DEA-4757-82F8-9E280F118546}">
      <dsp:nvSpPr>
        <dsp:cNvPr id="0" name=""/>
        <dsp:cNvSpPr/>
      </dsp:nvSpPr>
      <dsp:spPr>
        <a:xfrm rot="19285714">
          <a:off x="3053815" y="2060033"/>
          <a:ext cx="532722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532722" y="227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306858" y="2069475"/>
        <a:ext cx="26636" cy="26636"/>
      </dsp:txXfrm>
    </dsp:sp>
    <dsp:sp modelId="{10932917-F860-4148-B016-066E241B4146}">
      <dsp:nvSpPr>
        <dsp:cNvPr id="0" name=""/>
        <dsp:cNvSpPr/>
      </dsp:nvSpPr>
      <dsp:spPr>
        <a:xfrm>
          <a:off x="3248226" y="796265"/>
          <a:ext cx="1749425" cy="1292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Speed</a:t>
          </a:r>
          <a:endParaRPr kumimoji="0" lang="en-US" altLang="en-US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504423" y="985575"/>
        <a:ext cx="1237031" cy="914072"/>
      </dsp:txXfrm>
    </dsp:sp>
    <dsp:sp modelId="{B9F6F1B1-B6E2-412D-B261-8A44FEC92EE9}">
      <dsp:nvSpPr>
        <dsp:cNvPr id="0" name=""/>
        <dsp:cNvSpPr/>
      </dsp:nvSpPr>
      <dsp:spPr>
        <a:xfrm rot="771429">
          <a:off x="3230295" y="2830064"/>
          <a:ext cx="513589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513589" y="227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474250" y="2839985"/>
        <a:ext cx="25679" cy="25679"/>
      </dsp:txXfrm>
    </dsp:sp>
    <dsp:sp modelId="{E0D9EDF9-7B08-4A85-B8D9-BCCE48DD3987}">
      <dsp:nvSpPr>
        <dsp:cNvPr id="0" name=""/>
        <dsp:cNvSpPr/>
      </dsp:nvSpPr>
      <dsp:spPr>
        <a:xfrm>
          <a:off x="3708503" y="2437086"/>
          <a:ext cx="1577885" cy="1292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Strength</a:t>
          </a:r>
          <a:endParaRPr kumimoji="0" lang="en-US" altLang="en-US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939579" y="2626396"/>
        <a:ext cx="1115733" cy="914072"/>
      </dsp:txXfrm>
    </dsp:sp>
    <dsp:sp modelId="{DF8E553F-3BDC-43DA-BAC1-A4328FDDECEA}">
      <dsp:nvSpPr>
        <dsp:cNvPr id="0" name=""/>
        <dsp:cNvSpPr/>
      </dsp:nvSpPr>
      <dsp:spPr>
        <a:xfrm rot="3857143">
          <a:off x="2710591" y="3492238"/>
          <a:ext cx="623337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623337" y="227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006677" y="3499415"/>
        <a:ext cx="31166" cy="31166"/>
      </dsp:txXfrm>
    </dsp:sp>
    <dsp:sp modelId="{B9431791-5919-4560-9056-0BBAE1CB058A}">
      <dsp:nvSpPr>
        <dsp:cNvPr id="0" name=""/>
        <dsp:cNvSpPr/>
      </dsp:nvSpPr>
      <dsp:spPr>
        <a:xfrm>
          <a:off x="2636718" y="3752922"/>
          <a:ext cx="1622768" cy="1292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Flexibility</a:t>
          </a:r>
          <a:endParaRPr kumimoji="0" lang="en-US" altLang="en-US" sz="1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874367" y="3942232"/>
        <a:ext cx="1147470" cy="914072"/>
      </dsp:txXfrm>
    </dsp:sp>
    <dsp:sp modelId="{8A4A0DAA-AA8F-416D-AD71-AF2A43D0226D}">
      <dsp:nvSpPr>
        <dsp:cNvPr id="0" name=""/>
        <dsp:cNvSpPr/>
      </dsp:nvSpPr>
      <dsp:spPr>
        <a:xfrm rot="6942857">
          <a:off x="1881908" y="3490572"/>
          <a:ext cx="619639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619639" y="227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176237" y="3497842"/>
        <a:ext cx="30981" cy="30981"/>
      </dsp:txXfrm>
    </dsp:sp>
    <dsp:sp modelId="{5C953304-8C9D-46F9-B7A5-5CEF0AB6CF8E}">
      <dsp:nvSpPr>
        <dsp:cNvPr id="0" name=""/>
        <dsp:cNvSpPr/>
      </dsp:nvSpPr>
      <dsp:spPr>
        <a:xfrm>
          <a:off x="916678" y="3752922"/>
          <a:ext cx="1696813" cy="1292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rPr>
            <a:t>Local muscular endurance</a:t>
          </a:r>
          <a:endParaRPr kumimoji="0" lang="en-US" altLang="en-US" sz="1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165171" y="3942232"/>
        <a:ext cx="1199827" cy="914072"/>
      </dsp:txXfrm>
    </dsp:sp>
    <dsp:sp modelId="{3D09FF21-EC48-4BED-A204-8B25BB8C0BB9}">
      <dsp:nvSpPr>
        <dsp:cNvPr id="0" name=""/>
        <dsp:cNvSpPr/>
      </dsp:nvSpPr>
      <dsp:spPr>
        <a:xfrm rot="10028571">
          <a:off x="1559927" y="2819853"/>
          <a:ext cx="421812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421812" y="227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1760288" y="2832068"/>
        <a:ext cx="21090" cy="21090"/>
      </dsp:txXfrm>
    </dsp:sp>
    <dsp:sp modelId="{1FE0636B-D649-45BF-A6A8-CF6394B203D8}">
      <dsp:nvSpPr>
        <dsp:cNvPr id="0" name=""/>
        <dsp:cNvSpPr/>
      </dsp:nvSpPr>
      <dsp:spPr>
        <a:xfrm>
          <a:off x="-174743" y="2437086"/>
          <a:ext cx="1780967" cy="1292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Agility</a:t>
          </a:r>
          <a:endParaRPr kumimoji="0" lang="en-US" altLang="en-US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86074" y="2626396"/>
        <a:ext cx="1259333" cy="914072"/>
      </dsp:txXfrm>
    </dsp:sp>
    <dsp:sp modelId="{3D21D4CC-39CE-4B2E-83EB-8C2E8E230BB1}">
      <dsp:nvSpPr>
        <dsp:cNvPr id="0" name=""/>
        <dsp:cNvSpPr/>
      </dsp:nvSpPr>
      <dsp:spPr>
        <a:xfrm rot="13114286">
          <a:off x="1597781" y="2049932"/>
          <a:ext cx="565125" cy="45520"/>
        </a:xfrm>
        <a:custGeom>
          <a:avLst/>
          <a:gdLst/>
          <a:ahLst/>
          <a:cxnLst/>
          <a:rect l="0" t="0" r="0" b="0"/>
          <a:pathLst>
            <a:path>
              <a:moveTo>
                <a:pt x="0" y="22760"/>
              </a:moveTo>
              <a:lnTo>
                <a:pt x="565125" y="227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1866215" y="2058564"/>
        <a:ext cx="28256" cy="28256"/>
      </dsp:txXfrm>
    </dsp:sp>
    <dsp:sp modelId="{927025FA-E465-4DF8-BB11-1FB80FF38317}">
      <dsp:nvSpPr>
        <dsp:cNvPr id="0" name=""/>
        <dsp:cNvSpPr/>
      </dsp:nvSpPr>
      <dsp:spPr>
        <a:xfrm>
          <a:off x="290743" y="796265"/>
          <a:ext cx="1599008" cy="12926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Power</a:t>
          </a:r>
          <a:endParaRPr kumimoji="0" lang="en-US" altLang="en-US" sz="1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24912" y="985575"/>
        <a:ext cx="1130670" cy="914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PE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10267550" cy="861420"/>
          </a:xfrm>
        </p:spPr>
        <p:txBody>
          <a:bodyPr>
            <a:noAutofit/>
          </a:bodyPr>
          <a:lstStyle/>
          <a:p>
            <a:r>
              <a:rPr lang="en-GB" sz="3200" dirty="0" smtClean="0"/>
              <a:t>Physical Fitness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9002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Aspects of Fitness</a:t>
            </a:r>
            <a:endParaRPr lang="en-GB" dirty="0"/>
          </a:p>
        </p:txBody>
      </p:sp>
      <p:sp>
        <p:nvSpPr>
          <p:cNvPr id="6" name="Rectangle 44"/>
          <p:cNvSpPr>
            <a:spLocks noChangeArrowheads="1"/>
          </p:cNvSpPr>
          <p:nvPr/>
        </p:nvSpPr>
        <p:spPr bwMode="auto">
          <a:xfrm flipV="1">
            <a:off x="3897442" y="3132943"/>
            <a:ext cx="178442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00986444"/>
              </p:ext>
            </p:extLst>
          </p:nvPr>
        </p:nvGraphicFramePr>
        <p:xfrm>
          <a:off x="3897442" y="1676400"/>
          <a:ext cx="5111646" cy="5111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966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Agility – the ability to change direction at speed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951881"/>
              </p:ext>
            </p:extLst>
          </p:nvPr>
        </p:nvGraphicFramePr>
        <p:xfrm>
          <a:off x="1155700" y="2603500"/>
          <a:ext cx="8761414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707"/>
                <a:gridCol w="438070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Positive Impacts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Negative Impacts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Change direction quickly – to beat defenders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Easily</a:t>
                      </a:r>
                      <a:r>
                        <a:rPr lang="en-GB" baseline="0" dirty="0" smtClean="0"/>
                        <a:t> exploited when in defence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Stop/start quickly – lose defenders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Can’t respond to opponents movements quickly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Create space – create scoring opportunities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Won’t be able to apply pressure or steal the ball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Stay tight to your marker in defence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Can’t outmanoeuvre</a:t>
                      </a:r>
                      <a:r>
                        <a:rPr lang="en-GB" baseline="0" dirty="0" smtClean="0"/>
                        <a:t> opposition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8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of Gathering Information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30" y="2363658"/>
            <a:ext cx="3824013" cy="34163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225653"/>
              </p:ext>
            </p:extLst>
          </p:nvPr>
        </p:nvGraphicFramePr>
        <p:xfrm>
          <a:off x="302036" y="5558486"/>
          <a:ext cx="6706870" cy="11567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17600"/>
                <a:gridCol w="1117600"/>
                <a:gridCol w="1117600"/>
                <a:gridCol w="1117600"/>
                <a:gridCol w="1118235"/>
                <a:gridCol w="11182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 dirty="0">
                          <a:effectLst/>
                        </a:rPr>
                        <a:t>GENDER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 dirty="0">
                          <a:effectLst/>
                        </a:rPr>
                        <a:t>EXCELLENT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ABOVE AVERAGE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AVERAGE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BELOW AVERAGE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MALE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&lt;15.2 secs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15.2 – 16.1 secs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16.2 – 18.1 secs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18.2 – 19.3 secs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&gt; 19.3 secs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FEMALE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&lt;17.0 secs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17.0 – 17.9 secs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18.0 – 21.7 secs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>
                          <a:effectLst/>
                        </a:rPr>
                        <a:t>21.8  - 23.0 secs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191000" algn="l"/>
                        </a:tabLst>
                      </a:pPr>
                      <a:r>
                        <a:rPr lang="en-GB" sz="1100" dirty="0">
                          <a:effectLst/>
                        </a:rPr>
                        <a:t>&gt; 23.0 secs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64886" y="2252913"/>
            <a:ext cx="674482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0" algn="l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Illinois agility test is a standardised test conducted as follows: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91000" algn="l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Athlete lies face down on the floor at the start point. 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91000" algn="l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assistants command the athlete jumps to his / her feet and negotiates the course around the cones to the finish line.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91000" algn="l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assistant records the total time taken from their command to the athlete completing the course. 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971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Plyometrics</a:t>
            </a:r>
            <a:endParaRPr lang="en-GB" dirty="0" smtClean="0"/>
          </a:p>
          <a:p>
            <a:r>
              <a:rPr lang="en-GB" dirty="0" smtClean="0"/>
              <a:t>Training within the game</a:t>
            </a:r>
          </a:p>
          <a:p>
            <a:r>
              <a:rPr lang="en-GB" dirty="0" smtClean="0"/>
              <a:t>Interval training</a:t>
            </a:r>
          </a:p>
          <a:p>
            <a:r>
              <a:rPr lang="en-GB" dirty="0" smtClean="0"/>
              <a:t>Speed/Agility Circuit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25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872969"/>
            <a:ext cx="8761413" cy="728480"/>
          </a:xfrm>
        </p:spPr>
        <p:txBody>
          <a:bodyPr/>
          <a:lstStyle/>
          <a:p>
            <a:r>
              <a:rPr lang="en-GB" dirty="0" smtClean="0"/>
              <a:t>Cardio Respiratory Endurance (CRE) – ability of heart &amp; lungs to provide oxygenated blood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431201"/>
              </p:ext>
            </p:extLst>
          </p:nvPr>
        </p:nvGraphicFramePr>
        <p:xfrm>
          <a:off x="1155700" y="2603500"/>
          <a:ext cx="8761414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707"/>
                <a:gridCol w="438070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Positive Impacts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Negative Impacts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Last the duration of the game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Fatigue quickly resulting in the need for long rests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Maintain high skill levels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Opponent will be able to get away from you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Allow you to keep making good decisions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Struggle</a:t>
                      </a:r>
                      <a:r>
                        <a:rPr lang="en-GB" baseline="0" dirty="0" smtClean="0"/>
                        <a:t> to transition between attack and defence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Fulfil your role demands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Drop in skills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943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Gathering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Cooper Test (12min run) – Standardised Test</a:t>
            </a:r>
          </a:p>
          <a:p>
            <a:r>
              <a:rPr lang="en-GB" dirty="0" smtClean="0"/>
              <a:t>Leger Test (Bleep test) – Standardised Test</a:t>
            </a:r>
          </a:p>
          <a:p>
            <a:r>
              <a:rPr lang="en-GB" dirty="0" smtClean="0"/>
              <a:t>Yo-Yo (rugby) – Standardised Test</a:t>
            </a:r>
          </a:p>
          <a:p>
            <a:r>
              <a:rPr lang="en-GB" dirty="0" smtClean="0"/>
              <a:t>Time Related Observation Schedule – game related</a:t>
            </a:r>
          </a:p>
          <a:p>
            <a:r>
              <a:rPr lang="en-GB" dirty="0" smtClean="0"/>
              <a:t>Hoff Test (football) – game related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76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Continuous Training</a:t>
            </a:r>
          </a:p>
          <a:p>
            <a:r>
              <a:rPr lang="en-GB" dirty="0" smtClean="0"/>
              <a:t>Interval Training</a:t>
            </a:r>
          </a:p>
          <a:p>
            <a:r>
              <a:rPr lang="en-GB" dirty="0" smtClean="0"/>
              <a:t>Fartlek Training</a:t>
            </a:r>
          </a:p>
          <a:p>
            <a:r>
              <a:rPr lang="en-GB" dirty="0" smtClean="0"/>
              <a:t>Training within the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409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332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 Boardroom</vt:lpstr>
      <vt:lpstr>Higher PE</vt:lpstr>
      <vt:lpstr>Aspects of Fitness</vt:lpstr>
      <vt:lpstr>Agility – the ability to change direction at speed</vt:lpstr>
      <vt:lpstr>Method of Gathering Information</vt:lpstr>
      <vt:lpstr>Approaches</vt:lpstr>
      <vt:lpstr>Cardio Respiratory Endurance (CRE) – ability of heart &amp; lungs to provide oxygenated blood</vt:lpstr>
      <vt:lpstr>Methods of Gathering Information</vt:lpstr>
      <vt:lpstr>Approaches</vt:lpstr>
    </vt:vector>
  </TitlesOfParts>
  <Company>NAC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PE</dc:title>
  <dc:creator>RCouper</dc:creator>
  <cp:lastModifiedBy>RCouper</cp:lastModifiedBy>
  <cp:revision>4</cp:revision>
  <dcterms:created xsi:type="dcterms:W3CDTF">2017-08-29T13:22:41Z</dcterms:created>
  <dcterms:modified xsi:type="dcterms:W3CDTF">2017-08-31T13:52:30Z</dcterms:modified>
</cp:coreProperties>
</file>