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91921" autoAdjust="0"/>
  </p:normalViewPr>
  <p:slideViewPr>
    <p:cSldViewPr snapToGrid="0">
      <p:cViewPr varScale="1">
        <p:scale>
          <a:sx n="61" d="100"/>
          <a:sy n="61" d="100"/>
        </p:scale>
        <p:origin x="10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3E7E4-3F72-4C08-9878-35087C4F3122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CD88B-BE44-4BD3-B0E2-C2116AF72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25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Originally, the Hoff-test was used as a training tool and not necessarily for testing purposes (7). </a:t>
            </a:r>
          </a:p>
          <a:p>
            <a:r>
              <a:rPr lang="en-GB" dirty="0" smtClean="0">
                <a:effectLst/>
              </a:rPr>
              <a:t>  </a:t>
            </a:r>
          </a:p>
          <a:p>
            <a:r>
              <a:rPr lang="en-GB" dirty="0" smtClean="0">
                <a:effectLst/>
              </a:rPr>
              <a:t>The goal in this test is to cover as much distance as possible - if the distance is the desired final measure</a:t>
            </a:r>
          </a:p>
          <a:p>
            <a:r>
              <a:rPr lang="en-GB" dirty="0" smtClean="0">
                <a:effectLst/>
              </a:rPr>
              <a:t>From a practical point of view, a specific duration (i.e. 10 minutes) is used for players performing the test</a:t>
            </a:r>
          </a:p>
          <a:p>
            <a:r>
              <a:rPr lang="en-GB" dirty="0" smtClean="0">
                <a:effectLst/>
              </a:rPr>
              <a:t>Generally, the 290 m test is performed in a forward dribbling motion. </a:t>
            </a:r>
          </a:p>
          <a:p>
            <a:r>
              <a:rPr lang="en-GB" dirty="0" smtClean="0">
                <a:effectLst/>
              </a:rPr>
              <a:t>  </a:t>
            </a:r>
          </a:p>
          <a:p>
            <a:r>
              <a:rPr lang="en-GB" dirty="0" smtClean="0">
                <a:effectLst/>
              </a:rPr>
              <a:t>However, at points C players pass the ball under a 30-centimerter height hurdle and jump over the hurdle. From point A to point B players need to dribble backwards.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D88B-BE44-4BD3-B0E2-C2116AF723D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580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Higher PE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4000" dirty="0" smtClean="0"/>
              <a:t>Analysing Information Collection Methods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513880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Describe – how you might carry out a method of gathering information</a:t>
            </a:r>
          </a:p>
          <a:p>
            <a:pPr marL="0" indent="0">
              <a:buNone/>
            </a:pPr>
            <a:r>
              <a:rPr lang="en-GB" dirty="0" smtClean="0"/>
              <a:t>Explain – how was the method reliable and valid</a:t>
            </a:r>
          </a:p>
          <a:p>
            <a:pPr marL="0" indent="0">
              <a:buNone/>
            </a:pPr>
            <a:r>
              <a:rPr lang="en-GB" dirty="0" smtClean="0"/>
              <a:t>Analyse – the practicality of the methods used to gather information on the impact of a particular factor</a:t>
            </a:r>
          </a:p>
          <a:p>
            <a:pPr marL="0" indent="0">
              <a:buNone/>
            </a:pPr>
            <a:r>
              <a:rPr lang="en-GB" dirty="0" smtClean="0"/>
              <a:t>Evaluate – the reliability and the appropriateness of the methods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9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Tip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By being able to apply knowledge about ONE method of collecting data to make comparisons with other methods you are applying your knowledge in a different way. This shows ‘deeper’ learning and is a skill which will help you in the set question and scenario parts of the exam.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8654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 Key Issues to Analyse: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/>
              <a:t>Practicality</a:t>
            </a:r>
            <a:r>
              <a:rPr lang="en-GB" dirty="0" smtClean="0"/>
              <a:t> – about carrying out the process which is feasible, possible to organise or put into practice</a:t>
            </a:r>
          </a:p>
          <a:p>
            <a:r>
              <a:rPr lang="en-GB" sz="2800" b="1" dirty="0" smtClean="0"/>
              <a:t>Appropriateness</a:t>
            </a:r>
            <a:r>
              <a:rPr lang="en-GB" dirty="0" smtClean="0"/>
              <a:t> – about the suitability of the method. That is, is the test fit for purpose</a:t>
            </a:r>
          </a:p>
          <a:p>
            <a:r>
              <a:rPr lang="en-GB" sz="2800" b="1" dirty="0" smtClean="0"/>
              <a:t>Reliability</a:t>
            </a:r>
            <a:r>
              <a:rPr lang="en-GB" dirty="0" smtClean="0"/>
              <a:t> – about gathering information which can be trusted</a:t>
            </a:r>
          </a:p>
          <a:p>
            <a:r>
              <a:rPr lang="en-GB" sz="2800" b="1" dirty="0" smtClean="0"/>
              <a:t>Validity </a:t>
            </a:r>
            <a:r>
              <a:rPr lang="en-GB" dirty="0" smtClean="0"/>
              <a:t>– about gathering information that can be defended and is credible and sound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13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it easy to set up or complex where mistakes could be made</a:t>
            </a:r>
          </a:p>
          <a:p>
            <a:r>
              <a:rPr lang="en-GB" dirty="0" smtClean="0"/>
              <a:t>Information collected might not be accurate, reliable or valid</a:t>
            </a:r>
          </a:p>
          <a:p>
            <a:r>
              <a:rPr lang="en-GB" dirty="0" smtClean="0"/>
              <a:t>E.g. Cooper test not being 25x25m square then comparisons wouldn’t be fair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286" y="4930616"/>
            <a:ext cx="2838450" cy="1590675"/>
          </a:xfrm>
          <a:prstGeom prst="rect">
            <a:avLst/>
          </a:prstGeom>
        </p:spPr>
      </p:pic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5984984" y="4930616"/>
            <a:ext cx="142875" cy="249238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948472" y="6157258"/>
            <a:ext cx="142875" cy="249238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7520368" y="4930616"/>
            <a:ext cx="142875" cy="249238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7520369" y="6157258"/>
            <a:ext cx="142875" cy="249238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 flipH="1" flipV="1">
            <a:off x="5898245" y="5179854"/>
            <a:ext cx="7882" cy="9774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6"/>
          <p:cNvCxnSpPr>
            <a:cxnSpLocks noChangeShapeType="1"/>
          </p:cNvCxnSpPr>
          <p:nvPr/>
        </p:nvCxnSpPr>
        <p:spPr bwMode="auto">
          <a:xfrm>
            <a:off x="6206716" y="5055235"/>
            <a:ext cx="1234796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6"/>
          <p:cNvCxnSpPr>
            <a:cxnSpLocks noChangeShapeType="1"/>
          </p:cNvCxnSpPr>
          <p:nvPr/>
        </p:nvCxnSpPr>
        <p:spPr bwMode="auto">
          <a:xfrm flipH="1" flipV="1">
            <a:off x="6136318" y="6463041"/>
            <a:ext cx="1305194" cy="3147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6"/>
          <p:cNvCxnSpPr>
            <a:cxnSpLocks noChangeShapeType="1"/>
          </p:cNvCxnSpPr>
          <p:nvPr/>
        </p:nvCxnSpPr>
        <p:spPr bwMode="auto">
          <a:xfrm flipH="1">
            <a:off x="7742099" y="5179854"/>
            <a:ext cx="3669" cy="9774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209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Appropriateness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7489716" cy="4304637"/>
          </a:xfrm>
        </p:spPr>
        <p:txBody>
          <a:bodyPr>
            <a:normAutofit/>
          </a:bodyPr>
          <a:lstStyle/>
          <a:p>
            <a:r>
              <a:rPr lang="en-GB" sz="2000" dirty="0" smtClean="0"/>
              <a:t>Does it suit the activity and the factors you are investigating?</a:t>
            </a:r>
          </a:p>
          <a:p>
            <a:r>
              <a:rPr lang="en-GB" sz="2000" dirty="0" smtClean="0"/>
              <a:t>E.g. Illinois Agility Test would not be useful if you were wanting to work out how many passes you make in a basketball game</a:t>
            </a:r>
          </a:p>
          <a:p>
            <a:r>
              <a:rPr lang="en-GB" sz="2000" dirty="0" smtClean="0"/>
              <a:t>The Hoff Test for Stamina in football is very specific for players with a high skill level and can complete a variety of stations to a high degree. It would not be appropriate to use with participants that couldn’t dribble.</a:t>
            </a:r>
          </a:p>
          <a:p>
            <a:r>
              <a:rPr lang="en-GB" sz="2000" dirty="0" smtClean="0"/>
              <a:t>Therefore a test needs to be easy to carry out, match the needs of feature, not open to errors and tell us how weak our weakness is.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115" y="1954924"/>
            <a:ext cx="3241809" cy="477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53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Reliability &amp; Validity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the test is carried out the same way every time it is likely that the results can be trusted</a:t>
            </a:r>
          </a:p>
          <a:p>
            <a:r>
              <a:rPr lang="en-GB" dirty="0" smtClean="0"/>
              <a:t>The person doing the recording must remain constant</a:t>
            </a:r>
          </a:p>
          <a:p>
            <a:r>
              <a:rPr lang="en-GB" dirty="0" smtClean="0"/>
              <a:t>Setting it up the same and using the same people will mean you can compare re-test easily</a:t>
            </a:r>
          </a:p>
          <a:p>
            <a:r>
              <a:rPr lang="en-GB" dirty="0" smtClean="0"/>
              <a:t>Things that may affect reliability or validity</a:t>
            </a:r>
          </a:p>
          <a:p>
            <a:pPr lvl="1"/>
            <a:r>
              <a:rPr lang="en-GB" dirty="0" smtClean="0"/>
              <a:t>Different feeders in drills</a:t>
            </a:r>
          </a:p>
          <a:p>
            <a:pPr lvl="1"/>
            <a:r>
              <a:rPr lang="en-GB" dirty="0" smtClean="0"/>
              <a:t>Improved performance from players around you (e.g. more accuracy in feeds or harder blocks)</a:t>
            </a:r>
          </a:p>
          <a:p>
            <a:pPr lvl="1"/>
            <a:r>
              <a:rPr lang="en-GB" dirty="0" smtClean="0"/>
              <a:t>Higher expectation or improved knowledge of markers being more critical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34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Mental – SCAT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 – the availability of computers to complete online SCAT tests</a:t>
            </a:r>
          </a:p>
          <a:p>
            <a:pPr marL="0" indent="0">
              <a:buNone/>
            </a:pPr>
            <a:r>
              <a:rPr lang="en-GB" dirty="0" smtClean="0"/>
              <a:t>A – the method may require you to work in privacy or isolation (in a class)</a:t>
            </a:r>
          </a:p>
          <a:p>
            <a:pPr marL="0" indent="0">
              <a:buNone/>
            </a:pPr>
            <a:r>
              <a:rPr lang="en-GB" dirty="0" smtClean="0"/>
              <a:t>R – as the mental factor is affected by moods the time of the day is vital as would be pre &amp; post testing</a:t>
            </a:r>
          </a:p>
          <a:p>
            <a:pPr marL="0" indent="0">
              <a:buNone/>
            </a:pPr>
            <a:r>
              <a:rPr lang="en-GB" dirty="0" smtClean="0"/>
              <a:t>V – results are valid if the performer has taken time to minimise any external influences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8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Emotions – Discipline Record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 – often not easily accessed for performers. Information given after a match when emotions running high and details might not be remembered</a:t>
            </a:r>
          </a:p>
          <a:p>
            <a:pPr marL="0" indent="0">
              <a:buNone/>
            </a:pPr>
            <a:r>
              <a:rPr lang="en-GB" dirty="0" smtClean="0"/>
              <a:t>A – might not capture the whole performance problem e.g. why you did what you did</a:t>
            </a:r>
          </a:p>
          <a:p>
            <a:pPr marL="0" indent="0">
              <a:buNone/>
            </a:pPr>
            <a:r>
              <a:rPr lang="en-GB" dirty="0" smtClean="0"/>
              <a:t>R – who is officiating, coaching playing. If this changes then results will be hard to compare</a:t>
            </a:r>
          </a:p>
          <a:p>
            <a:pPr marL="0" indent="0">
              <a:buNone/>
            </a:pPr>
            <a:r>
              <a:rPr lang="en-GB" dirty="0" smtClean="0"/>
              <a:t>V – results could be affected by external factors such as opposition, referee </a:t>
            </a:r>
            <a:r>
              <a:rPr lang="en-GB" dirty="0" err="1" smtClean="0"/>
              <a:t>etc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84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– Self Reflection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 – Time must be set aside and not rushed to give honest accurate results</a:t>
            </a:r>
          </a:p>
          <a:p>
            <a:pPr marL="0" indent="0">
              <a:buNone/>
            </a:pPr>
            <a:r>
              <a:rPr lang="en-GB" dirty="0" smtClean="0"/>
              <a:t>A – questions need to be easily understood and specific to what you want to learn</a:t>
            </a:r>
          </a:p>
          <a:p>
            <a:pPr marL="0" indent="0">
              <a:buNone/>
            </a:pPr>
            <a:r>
              <a:rPr lang="en-GB" dirty="0" smtClean="0"/>
              <a:t>R – results need to be easily interpreted to allow comparisons to happen. Closed questions (Yes / No) are good ways to get useful information</a:t>
            </a:r>
          </a:p>
          <a:p>
            <a:pPr marL="0" indent="0">
              <a:buNone/>
            </a:pPr>
            <a:r>
              <a:rPr lang="en-GB" dirty="0" smtClean="0"/>
              <a:t>V – results and useful if answers given aren’t honest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46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Physical – PAR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 – Equipment needs to be set out perfectly. Sometimes difficult to see without video footage</a:t>
            </a:r>
          </a:p>
          <a:p>
            <a:pPr marL="0" indent="0">
              <a:buNone/>
            </a:pPr>
            <a:r>
              <a:rPr lang="en-GB" dirty="0" smtClean="0"/>
              <a:t>A – skills need to be broken down into manageable components that people understand and can analyse</a:t>
            </a:r>
          </a:p>
          <a:p>
            <a:pPr marL="0" indent="0">
              <a:buNone/>
            </a:pPr>
            <a:r>
              <a:rPr lang="en-GB" dirty="0" smtClean="0"/>
              <a:t>R – use video to double check</a:t>
            </a:r>
          </a:p>
          <a:p>
            <a:pPr marL="0" indent="0">
              <a:buNone/>
            </a:pPr>
            <a:r>
              <a:rPr lang="en-GB" dirty="0" smtClean="0"/>
              <a:t>V – recorders are not sometimes sure what they are looking for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00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41</TotalTime>
  <Words>711</Words>
  <Application>Microsoft Office PowerPoint</Application>
  <PresentationFormat>Widescreen</PresentationFormat>
  <Paragraphs>59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Century Gothic</vt:lpstr>
      <vt:lpstr>Wingdings 2</vt:lpstr>
      <vt:lpstr>Quotable</vt:lpstr>
      <vt:lpstr>Higher PE</vt:lpstr>
      <vt:lpstr>4 Key Issues to Analyse:</vt:lpstr>
      <vt:lpstr>Practicality</vt:lpstr>
      <vt:lpstr>Appropriateness</vt:lpstr>
      <vt:lpstr>Reliability &amp; Validity</vt:lpstr>
      <vt:lpstr>Mental – SCAT test</vt:lpstr>
      <vt:lpstr>Emotions – Discipline Record</vt:lpstr>
      <vt:lpstr>Social – Self Reflection</vt:lpstr>
      <vt:lpstr>Physical – PAR</vt:lpstr>
      <vt:lpstr>Exam Questions</vt:lpstr>
      <vt:lpstr>Top Tip</vt:lpstr>
    </vt:vector>
  </TitlesOfParts>
  <Company>NAC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PE</dc:title>
  <dc:creator>RCouper</dc:creator>
  <cp:lastModifiedBy>RCouper</cp:lastModifiedBy>
  <cp:revision>5</cp:revision>
  <dcterms:created xsi:type="dcterms:W3CDTF">2017-08-18T08:10:09Z</dcterms:created>
  <dcterms:modified xsi:type="dcterms:W3CDTF">2017-08-18T08:51:57Z</dcterms:modified>
</cp:coreProperties>
</file>