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400" dirty="0" smtClean="0"/>
              <a:t>Command Words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424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skill asks you to tell the reader</a:t>
            </a:r>
          </a:p>
          <a:p>
            <a:pPr>
              <a:buFontTx/>
              <a:buChar char="-"/>
            </a:pPr>
            <a:r>
              <a:rPr lang="en-GB" dirty="0" smtClean="0"/>
              <a:t>How successful or otherwise the method or approach you used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Evaluating means using phrases like:</a:t>
            </a:r>
          </a:p>
          <a:p>
            <a:pPr>
              <a:buFontTx/>
              <a:buChar char="-"/>
            </a:pPr>
            <a:r>
              <a:rPr lang="en-GB" dirty="0" smtClean="0"/>
              <a:t>Demonstrating a significant improvement</a:t>
            </a:r>
          </a:p>
          <a:p>
            <a:pPr>
              <a:buFontTx/>
              <a:buChar char="-"/>
            </a:pPr>
            <a:r>
              <a:rPr lang="en-GB" dirty="0" smtClean="0"/>
              <a:t>Clearly results show</a:t>
            </a:r>
          </a:p>
          <a:p>
            <a:pPr>
              <a:buFontTx/>
              <a:buChar char="-"/>
            </a:pPr>
            <a:r>
              <a:rPr lang="en-GB" dirty="0" smtClean="0"/>
              <a:t>Overall the preferred method would be…because…</a:t>
            </a:r>
          </a:p>
          <a:p>
            <a:pPr>
              <a:buFontTx/>
              <a:buChar char="-"/>
            </a:pPr>
            <a:r>
              <a:rPr lang="en-GB" dirty="0" smtClean="0"/>
              <a:t>The approach that was most useful was…because…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8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Provide a value or judgement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9923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You need to determine how useful, appropriate or effective your methods or approaches were. Also, if you were asked to evaluate your performance it might be a good idea to try and include some evidence to back up your judgements</a:t>
            </a:r>
          </a:p>
          <a:p>
            <a:pPr marL="0" indent="0">
              <a:buNone/>
            </a:pPr>
            <a:r>
              <a:rPr lang="en-GB" dirty="0" smtClean="0"/>
              <a:t>- Best – provided by the percentage increase in jour number of successful serves</a:t>
            </a:r>
          </a:p>
          <a:p>
            <a:pPr>
              <a:buFontTx/>
              <a:buChar char="-"/>
            </a:pPr>
            <a:r>
              <a:rPr lang="en-GB" dirty="0" smtClean="0"/>
              <a:t>Worst – highlighted by the lack of motivation you felt while carrying out your training</a:t>
            </a:r>
          </a:p>
          <a:p>
            <a:pPr>
              <a:buFontTx/>
              <a:buChar char="-"/>
            </a:pPr>
            <a:r>
              <a:rPr lang="en-GB" dirty="0" smtClean="0"/>
              <a:t>more useful – than another method based on the ease of using the method to gather information</a:t>
            </a:r>
          </a:p>
          <a:p>
            <a:pPr>
              <a:buFontTx/>
              <a:buChar char="-"/>
            </a:pPr>
            <a:r>
              <a:rPr lang="en-GB" dirty="0" smtClean="0"/>
              <a:t>Less productive – based on the scores of the last match where you lost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might also want to use the following value words:</a:t>
            </a:r>
          </a:p>
          <a:p>
            <a:pPr>
              <a:buFontTx/>
              <a:buChar char="-"/>
            </a:pPr>
            <a:r>
              <a:rPr lang="en-GB" dirty="0" smtClean="0"/>
              <a:t>Outstanding</a:t>
            </a:r>
          </a:p>
          <a:p>
            <a:pPr>
              <a:buFontTx/>
              <a:buChar char="-"/>
            </a:pPr>
            <a:r>
              <a:rPr lang="en-GB" dirty="0" smtClean="0"/>
              <a:t>Excellent</a:t>
            </a:r>
          </a:p>
          <a:p>
            <a:pPr>
              <a:buFontTx/>
              <a:buChar char="-"/>
            </a:pPr>
            <a:r>
              <a:rPr lang="en-GB" dirty="0" smtClean="0"/>
              <a:t>Very Good</a:t>
            </a:r>
          </a:p>
          <a:p>
            <a:pPr>
              <a:buFontTx/>
              <a:buChar char="-"/>
            </a:pPr>
            <a:r>
              <a:rPr lang="en-GB" dirty="0" smtClean="0"/>
              <a:t>Average</a:t>
            </a:r>
          </a:p>
          <a:p>
            <a:pPr>
              <a:buFontTx/>
              <a:buChar char="-"/>
            </a:pPr>
            <a:r>
              <a:rPr lang="en-GB" dirty="0" smtClean="0"/>
              <a:t>Below Average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32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skill ask you to tell the reader:</a:t>
            </a:r>
          </a:p>
          <a:p>
            <a:pPr>
              <a:buFontTx/>
              <a:buChar char="-"/>
            </a:pPr>
            <a:r>
              <a:rPr lang="en-GB" dirty="0" smtClean="0"/>
              <a:t>What a performance looks like</a:t>
            </a:r>
          </a:p>
          <a:p>
            <a:pPr>
              <a:buFontTx/>
              <a:buChar char="-"/>
            </a:pPr>
            <a:r>
              <a:rPr lang="en-GB" dirty="0" smtClean="0"/>
              <a:t>What strengths are demonstrated in the performance</a:t>
            </a:r>
          </a:p>
          <a:p>
            <a:pPr>
              <a:buFontTx/>
              <a:buChar char="-"/>
            </a:pPr>
            <a:r>
              <a:rPr lang="en-GB" dirty="0" smtClean="0"/>
              <a:t>What the development needs are</a:t>
            </a:r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description should include details more than just a statement.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82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Answers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2304608"/>
            <a:ext cx="5184775" cy="3474333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662803"/>
          </a:xfrm>
        </p:spPr>
        <p:txBody>
          <a:bodyPr/>
          <a:lstStyle/>
          <a:p>
            <a:r>
              <a:rPr lang="en-GB" dirty="0" smtClean="0"/>
              <a:t>I was slow to the ball.</a:t>
            </a:r>
            <a:endParaRPr lang="en-GB" dirty="0"/>
          </a:p>
        </p:txBody>
      </p:sp>
      <p:sp>
        <p:nvSpPr>
          <p:cNvPr id="13" name="Content Placeholder 11"/>
          <p:cNvSpPr txBox="1">
            <a:spLocks/>
          </p:cNvSpPr>
          <p:nvPr/>
        </p:nvSpPr>
        <p:spPr>
          <a:xfrm>
            <a:off x="6187414" y="2803310"/>
            <a:ext cx="5194583" cy="66280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 was slow to the ball, arriving after my opponent, who got there 9 times out of 10.</a:t>
            </a:r>
            <a:endParaRPr lang="en-GB" dirty="0"/>
          </a:p>
        </p:txBody>
      </p:sp>
      <p:sp>
        <p:nvSpPr>
          <p:cNvPr id="14" name="Content Placeholder 11"/>
          <p:cNvSpPr txBox="1">
            <a:spLocks/>
          </p:cNvSpPr>
          <p:nvPr/>
        </p:nvSpPr>
        <p:spPr>
          <a:xfrm>
            <a:off x="6187414" y="3710372"/>
            <a:ext cx="5194583" cy="66280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My arm was bent.</a:t>
            </a:r>
            <a:endParaRPr lang="en-GB" dirty="0"/>
          </a:p>
        </p:txBody>
      </p:sp>
      <p:sp>
        <p:nvSpPr>
          <p:cNvPr id="15" name="Content Placeholder 11"/>
          <p:cNvSpPr txBox="1">
            <a:spLocks/>
          </p:cNvSpPr>
          <p:nvPr/>
        </p:nvSpPr>
        <p:spPr>
          <a:xfrm>
            <a:off x="6187414" y="4291395"/>
            <a:ext cx="5194583" cy="66280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My arm was bent as I struck the ball on my backhand.</a:t>
            </a:r>
            <a:endParaRPr lang="en-GB" dirty="0"/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6187414" y="5196490"/>
            <a:ext cx="5194583" cy="66280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Used a slice shot.</a:t>
            </a:r>
            <a:endParaRPr lang="en-GB" dirty="0"/>
          </a:p>
        </p:txBody>
      </p:sp>
      <p:sp>
        <p:nvSpPr>
          <p:cNvPr id="17" name="Content Placeholder 11"/>
          <p:cNvSpPr txBox="1">
            <a:spLocks/>
          </p:cNvSpPr>
          <p:nvPr/>
        </p:nvSpPr>
        <p:spPr>
          <a:xfrm>
            <a:off x="6187414" y="5774986"/>
            <a:ext cx="5194583" cy="66280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Used a slice shot to make the ball stop quickly on the opponents side of the court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27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Mental, Emotional &amp; Social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216052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Mental:</a:t>
            </a:r>
          </a:p>
          <a:p>
            <a:pPr marL="0" indent="0">
              <a:buNone/>
            </a:pPr>
            <a:r>
              <a:rPr lang="en-GB" dirty="0" smtClean="0"/>
              <a:t>I made a bad decisions</a:t>
            </a:r>
          </a:p>
          <a:p>
            <a:pPr marL="0" indent="0">
              <a:buNone/>
            </a:pPr>
            <a:r>
              <a:rPr lang="en-GB" dirty="0" smtClean="0"/>
              <a:t>I made three bad decisions in the first four minutes of play, putting the ball out of play twice and trying to lob when the opponent was in a good position to smash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216052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Emotional:</a:t>
            </a:r>
          </a:p>
          <a:p>
            <a:pPr marL="0" indent="0">
              <a:buNone/>
            </a:pPr>
            <a:r>
              <a:rPr lang="en-GB" dirty="0" smtClean="0"/>
              <a:t>I panicked when I was at the net</a:t>
            </a:r>
          </a:p>
          <a:p>
            <a:pPr marL="0" indent="0">
              <a:buNone/>
            </a:pPr>
            <a:r>
              <a:rPr lang="en-GB" dirty="0" smtClean="0"/>
              <a:t>I panicked when I was at the net getting too close and allowing my opponent easy shots in behind me</a:t>
            </a:r>
            <a:endParaRPr lang="en-GB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80394" y="4382814"/>
            <a:ext cx="5194583" cy="216052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GB" dirty="0" smtClean="0"/>
              <a:t>Social:</a:t>
            </a:r>
          </a:p>
          <a:p>
            <a:pPr marL="0" indent="0">
              <a:buFont typeface="Wingdings 2" charset="2"/>
              <a:buNone/>
            </a:pPr>
            <a:r>
              <a:rPr lang="en-GB" dirty="0" smtClean="0"/>
              <a:t>The crowd intimidated me</a:t>
            </a:r>
          </a:p>
          <a:p>
            <a:pPr marL="0" indent="0">
              <a:buFont typeface="Wingdings 2" charset="2"/>
              <a:buNone/>
            </a:pPr>
            <a:r>
              <a:rPr lang="en-GB" dirty="0" smtClean="0"/>
              <a:t>The crowd intimidated me and made me hesitate as I moved forward to begin serving to win the match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1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Include as much detail as possible about what it is you are describing. Try to keep in mind that you are trying to paint a picture or provide commentary for someone who has not seen the performance, method of collecting data, approach or monitoring/evaluating tool.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6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1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This skill asks you to tell the reader:</a:t>
            </a:r>
          </a:p>
          <a:p>
            <a:pPr>
              <a:buFontTx/>
              <a:buChar char="-"/>
            </a:pPr>
            <a:r>
              <a:rPr lang="en-GB" dirty="0" smtClean="0"/>
              <a:t>Why you did what you did</a:t>
            </a:r>
          </a:p>
          <a:p>
            <a:pPr>
              <a:buFontTx/>
              <a:buChar char="-"/>
            </a:pPr>
            <a:r>
              <a:rPr lang="en-GB" dirty="0" smtClean="0"/>
              <a:t>The relationship between decisions you took and the difference this </a:t>
            </a:r>
            <a:r>
              <a:rPr lang="en-GB" dirty="0" smtClean="0"/>
              <a:t>made</a:t>
            </a: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Explaining means using linking words such as, ‘I did this…</a:t>
            </a:r>
          </a:p>
          <a:p>
            <a:pPr>
              <a:buFontTx/>
              <a:buChar char="-"/>
            </a:pPr>
            <a:r>
              <a:rPr lang="en-GB" dirty="0" smtClean="0"/>
              <a:t>because…</a:t>
            </a:r>
          </a:p>
          <a:p>
            <a:pPr>
              <a:buFontTx/>
              <a:buChar char="-"/>
            </a:pPr>
            <a:r>
              <a:rPr lang="en-GB" dirty="0" smtClean="0"/>
              <a:t>So that…</a:t>
            </a:r>
          </a:p>
          <a:p>
            <a:pPr>
              <a:buFontTx/>
              <a:buChar char="-"/>
            </a:pPr>
            <a:r>
              <a:rPr lang="en-GB" dirty="0" smtClean="0"/>
              <a:t>In order to allow me to…</a:t>
            </a:r>
          </a:p>
          <a:p>
            <a:pPr>
              <a:buFontTx/>
              <a:buChar char="-"/>
            </a:pPr>
            <a:r>
              <a:rPr lang="en-GB" dirty="0" smtClean="0"/>
              <a:t>To make sure that…</a:t>
            </a:r>
          </a:p>
          <a:p>
            <a:pPr>
              <a:buFontTx/>
              <a:buChar char="-"/>
            </a:pPr>
            <a:r>
              <a:rPr lang="en-GB" dirty="0" smtClean="0"/>
              <a:t>To provide me with the opportunity to…</a:t>
            </a:r>
          </a:p>
          <a:p>
            <a:pPr>
              <a:buFontTx/>
              <a:buChar char="-"/>
            </a:pPr>
            <a:r>
              <a:rPr lang="en-GB" dirty="0" smtClean="0"/>
              <a:t>When I needed to…’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14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Cause/Effect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3549974"/>
            <a:ext cx="5185873" cy="27710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fontAlgn="t">
              <a:buNone/>
            </a:pPr>
            <a:r>
              <a:rPr lang="en-GB" b="1" dirty="0" smtClean="0"/>
              <a:t>Cause	</a:t>
            </a:r>
          </a:p>
          <a:p>
            <a:pPr marL="0" indent="0" fontAlgn="t">
              <a:buNone/>
            </a:pPr>
            <a:r>
              <a:rPr lang="en-GB" dirty="0" smtClean="0"/>
              <a:t>I </a:t>
            </a:r>
            <a:r>
              <a:rPr lang="en-GB" dirty="0"/>
              <a:t>lost my </a:t>
            </a:r>
            <a:r>
              <a:rPr lang="en-GB" dirty="0" smtClean="0"/>
              <a:t>watch							</a:t>
            </a:r>
          </a:p>
          <a:p>
            <a:pPr marL="0" indent="0" fontAlgn="t">
              <a:buNone/>
            </a:pPr>
            <a:r>
              <a:rPr lang="en-GB" dirty="0" smtClean="0"/>
              <a:t>I </a:t>
            </a:r>
            <a:r>
              <a:rPr lang="en-GB" dirty="0"/>
              <a:t>didn’t study for my </a:t>
            </a:r>
            <a:r>
              <a:rPr lang="en-GB" dirty="0" smtClean="0"/>
              <a:t>exam				</a:t>
            </a:r>
          </a:p>
          <a:p>
            <a:pPr marL="0" indent="0" fontAlgn="t">
              <a:buNone/>
            </a:pPr>
            <a:r>
              <a:rPr lang="en-GB" dirty="0" smtClean="0"/>
              <a:t>I </a:t>
            </a:r>
            <a:r>
              <a:rPr lang="en-GB" dirty="0"/>
              <a:t>let my opponent get away from </a:t>
            </a:r>
            <a:r>
              <a:rPr lang="en-GB" dirty="0" smtClean="0"/>
              <a:t>me		</a:t>
            </a:r>
          </a:p>
          <a:p>
            <a:pPr marL="0" indent="0" fontAlgn="t">
              <a:buNone/>
            </a:pPr>
            <a:r>
              <a:rPr lang="en-GB" dirty="0" smtClean="0"/>
              <a:t>I </a:t>
            </a:r>
            <a:r>
              <a:rPr lang="en-GB" dirty="0"/>
              <a:t>was too slow with my </a:t>
            </a:r>
            <a:r>
              <a:rPr lang="en-GB" dirty="0" smtClean="0"/>
              <a:t>run-up		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5999" y="3219236"/>
            <a:ext cx="5194583" cy="3638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Effect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 was late for school</a:t>
            </a:r>
          </a:p>
          <a:p>
            <a:pPr marL="0" indent="0">
              <a:buNone/>
            </a:pPr>
            <a:r>
              <a:rPr lang="en-GB" dirty="0"/>
              <a:t>I got </a:t>
            </a:r>
            <a:r>
              <a:rPr lang="en-GB" dirty="0" smtClean="0"/>
              <a:t>2/40</a:t>
            </a:r>
          </a:p>
          <a:p>
            <a:pPr marL="0" indent="0">
              <a:buNone/>
            </a:pPr>
            <a:r>
              <a:rPr lang="en-GB" dirty="0"/>
              <a:t>She scored a </a:t>
            </a:r>
            <a:r>
              <a:rPr lang="en-GB" dirty="0" smtClean="0"/>
              <a:t>basket</a:t>
            </a:r>
          </a:p>
          <a:p>
            <a:pPr marL="0" indent="0">
              <a:buNone/>
            </a:pPr>
            <a:r>
              <a:rPr lang="en-GB" dirty="0"/>
              <a:t>I took off from the wrong place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18712" y="2205319"/>
            <a:ext cx="1056731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By adding theses details to an explanation the reader can see what was done and </a:t>
            </a:r>
            <a:endParaRPr lang="en-GB" sz="2000" dirty="0" smtClean="0"/>
          </a:p>
          <a:p>
            <a:r>
              <a:rPr lang="en-GB" sz="2000" dirty="0" smtClean="0"/>
              <a:t>why </a:t>
            </a:r>
            <a:r>
              <a:rPr lang="en-GB" sz="2000" dirty="0"/>
              <a:t>it was done. This is called cause and effect. An easy way to remember is;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9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skill asks you to tell the reader;</a:t>
            </a:r>
          </a:p>
          <a:p>
            <a:pPr marL="0" indent="0">
              <a:buNone/>
            </a:pPr>
            <a:r>
              <a:rPr lang="en-GB" dirty="0" smtClean="0"/>
              <a:t>- What parts are important in a method, information or an approach</a:t>
            </a:r>
          </a:p>
          <a:p>
            <a:pPr marL="0" indent="0">
              <a:buNone/>
            </a:pPr>
            <a:r>
              <a:rPr lang="en-GB" dirty="0" smtClean="0"/>
              <a:t>- If there are connections between methods, information or approaches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Analysing means using phrases like:</a:t>
            </a:r>
          </a:p>
          <a:p>
            <a:pPr>
              <a:buFontTx/>
              <a:buChar char="-"/>
            </a:pPr>
            <a:r>
              <a:rPr lang="en-GB" dirty="0" smtClean="0"/>
              <a:t>This shows me that…</a:t>
            </a:r>
          </a:p>
          <a:p>
            <a:pPr>
              <a:buFontTx/>
              <a:buChar char="-"/>
            </a:pPr>
            <a:r>
              <a:rPr lang="en-GB" dirty="0" smtClean="0"/>
              <a:t>This allowed for…</a:t>
            </a:r>
          </a:p>
          <a:p>
            <a:pPr>
              <a:buFontTx/>
              <a:buChar char="-"/>
            </a:pPr>
            <a:r>
              <a:rPr lang="en-GB" dirty="0" smtClean="0"/>
              <a:t>As a result…</a:t>
            </a:r>
          </a:p>
          <a:p>
            <a:pPr>
              <a:buFontTx/>
              <a:buChar char="-"/>
            </a:pPr>
            <a:r>
              <a:rPr lang="en-GB" dirty="0" smtClean="0"/>
              <a:t>This resulted in…</a:t>
            </a:r>
          </a:p>
          <a:p>
            <a:pPr>
              <a:buFontTx/>
              <a:buChar char="-"/>
            </a:pPr>
            <a:r>
              <a:rPr lang="en-GB" dirty="0" smtClean="0"/>
              <a:t>This meant that…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0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Deconstruct / Take Apart / Make Clear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Methods of data collection – allows accurate collection of information, which results in easily interpreted data… This shows strengths and weaknesses clearly…as a result you were able to start planning based on…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Approaches – the approach used resulted in improved back stroke in preparation and action stages…this meant I had longer, deeper pull…giving more propulsion…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Methods to monitor and evaluate – these show me that the weakness has reduced from 18/30 failed attempts to 6/30. This indicates that my methods gave me data…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83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70</TotalTime>
  <Words>720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Higher PE</vt:lpstr>
      <vt:lpstr>Describing</vt:lpstr>
      <vt:lpstr>Physical Answers</vt:lpstr>
      <vt:lpstr>Mental, Emotional &amp; Social</vt:lpstr>
      <vt:lpstr>Summary</vt:lpstr>
      <vt:lpstr>Explaining</vt:lpstr>
      <vt:lpstr>Cause/Effect</vt:lpstr>
      <vt:lpstr>Analysing</vt:lpstr>
      <vt:lpstr>Deconstruct / Take Apart / Make Clear</vt:lpstr>
      <vt:lpstr>Evaluating</vt:lpstr>
      <vt:lpstr>Provide a value or judgement</vt:lpstr>
    </vt:vector>
  </TitlesOfParts>
  <Company>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PE</dc:title>
  <dc:creator>RCouper</dc:creator>
  <cp:lastModifiedBy>RCouper</cp:lastModifiedBy>
  <cp:revision>8</cp:revision>
  <dcterms:created xsi:type="dcterms:W3CDTF">2017-08-17T13:49:06Z</dcterms:created>
  <dcterms:modified xsi:type="dcterms:W3CDTF">2017-08-21T13:24:04Z</dcterms:modified>
</cp:coreProperties>
</file>