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56"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907418-CF64-4654-8B29-F8FC28164256}"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186775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907418-CF64-4654-8B29-F8FC28164256}"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1786222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907418-CF64-4654-8B29-F8FC28164256}"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39651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907418-CF64-4654-8B29-F8FC28164256}"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29815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907418-CF64-4654-8B29-F8FC28164256}"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16421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907418-CF64-4654-8B29-F8FC28164256}"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115738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907418-CF64-4654-8B29-F8FC28164256}" type="datetimeFigureOut">
              <a:rPr lang="en-GB" smtClean="0"/>
              <a:t>08/12/2015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63331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907418-CF64-4654-8B29-F8FC28164256}" type="datetimeFigureOut">
              <a:rPr lang="en-GB" smtClean="0"/>
              <a:t>08/12/2015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3437352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07418-CF64-4654-8B29-F8FC28164256}" type="datetimeFigureOut">
              <a:rPr lang="en-GB" smtClean="0"/>
              <a:t>08/12/2015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176446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07418-CF64-4654-8B29-F8FC28164256}"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67468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07418-CF64-4654-8B29-F8FC28164256}"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D3F26B-3165-409D-94C2-24F7ED929DB2}" type="slidenum">
              <a:rPr lang="en-GB" smtClean="0"/>
              <a:t>‹#›</a:t>
            </a:fld>
            <a:endParaRPr lang="en-GB"/>
          </a:p>
        </p:txBody>
      </p:sp>
    </p:spTree>
    <p:extLst>
      <p:ext uri="{BB962C8B-B14F-4D97-AF65-F5344CB8AC3E}">
        <p14:creationId xmlns:p14="http://schemas.microsoft.com/office/powerpoint/2010/main" val="3717726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07418-CF64-4654-8B29-F8FC28164256}" type="datetimeFigureOut">
              <a:rPr lang="en-GB" smtClean="0"/>
              <a:t>08/12/2015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3F26B-3165-409D-94C2-24F7ED929DB2}" type="slidenum">
              <a:rPr lang="en-GB" smtClean="0"/>
              <a:t>‹#›</a:t>
            </a:fld>
            <a:endParaRPr lang="en-GB"/>
          </a:p>
        </p:txBody>
      </p:sp>
    </p:spTree>
    <p:extLst>
      <p:ext uri="{BB962C8B-B14F-4D97-AF65-F5344CB8AC3E}">
        <p14:creationId xmlns:p14="http://schemas.microsoft.com/office/powerpoint/2010/main" val="258271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Answer 1.2 Impact on Performance</a:t>
            </a:r>
            <a:endParaRPr lang="en-GB" dirty="0"/>
          </a:p>
        </p:txBody>
      </p:sp>
      <p:sp>
        <p:nvSpPr>
          <p:cNvPr id="3" name="Content Placeholder 2"/>
          <p:cNvSpPr>
            <a:spLocks noGrp="1"/>
          </p:cNvSpPr>
          <p:nvPr>
            <p:ph idx="1"/>
          </p:nvPr>
        </p:nvSpPr>
        <p:spPr/>
        <p:txBody>
          <a:bodyPr/>
          <a:lstStyle/>
          <a:p>
            <a:pPr marL="0" indent="0">
              <a:buNone/>
            </a:pPr>
            <a:r>
              <a:rPr lang="en-GB" dirty="0" smtClean="0"/>
              <a:t>Positive Factor = Physical</a:t>
            </a:r>
          </a:p>
          <a:p>
            <a:pPr marL="0" indent="0">
              <a:buNone/>
            </a:pPr>
            <a:r>
              <a:rPr lang="en-GB" dirty="0" smtClean="0"/>
              <a:t>I have a good level of CRE fitness so I can last the duration of the game and fatigue does not affect my decision making and shots. My speed is good so I can move around the court quickly and this helps our team </a:t>
            </a:r>
            <a:r>
              <a:rPr lang="en-GB" dirty="0" err="1" smtClean="0"/>
              <a:t>defense</a:t>
            </a:r>
            <a:r>
              <a:rPr lang="en-GB" dirty="0" smtClean="0"/>
              <a:t>.</a:t>
            </a:r>
          </a:p>
          <a:p>
            <a:pPr marL="0" indent="0">
              <a:buNone/>
            </a:pPr>
            <a:r>
              <a:rPr lang="en-GB" dirty="0" smtClean="0"/>
              <a:t>I can play accurate overhead serves and this puts pressure on our opposition as they struggle to return them. My dig shots are high which gives my team time to move underneath the ball to set up an attack play and helps three shot rallies.</a:t>
            </a:r>
            <a:endParaRPr lang="en-GB" dirty="0"/>
          </a:p>
        </p:txBody>
      </p:sp>
    </p:spTree>
    <p:extLst>
      <p:ext uri="{BB962C8B-B14F-4D97-AF65-F5344CB8AC3E}">
        <p14:creationId xmlns:p14="http://schemas.microsoft.com/office/powerpoint/2010/main" val="268216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Answer 1.2 Impact on performance</a:t>
            </a:r>
            <a:endParaRPr lang="en-GB" dirty="0"/>
          </a:p>
        </p:txBody>
      </p:sp>
      <p:sp>
        <p:nvSpPr>
          <p:cNvPr id="3" name="Content Placeholder 2"/>
          <p:cNvSpPr>
            <a:spLocks noGrp="1"/>
          </p:cNvSpPr>
          <p:nvPr>
            <p:ph idx="1"/>
          </p:nvPr>
        </p:nvSpPr>
        <p:spPr/>
        <p:txBody>
          <a:bodyPr/>
          <a:lstStyle/>
          <a:p>
            <a:pPr marL="0" indent="0">
              <a:buNone/>
            </a:pPr>
            <a:r>
              <a:rPr lang="en-GB" dirty="0" smtClean="0"/>
              <a:t>Negative Factor = Social</a:t>
            </a:r>
          </a:p>
          <a:p>
            <a:pPr marL="0" indent="0">
              <a:buNone/>
            </a:pPr>
            <a:r>
              <a:rPr lang="en-GB" dirty="0" smtClean="0"/>
              <a:t>During volleyball I needed to work as a team. As my communication was poor I failed to tell my team mates that I was in position and they did not pass to me in a game. I was able to play some shots but because I did not talk they moved into my position to play. This created holes in our team structure.</a:t>
            </a:r>
          </a:p>
          <a:p>
            <a:pPr marL="0" indent="0">
              <a:buNone/>
            </a:pPr>
            <a:r>
              <a:rPr lang="en-GB" dirty="0" smtClean="0"/>
              <a:t>I did not like playing at the net so I failed to cooperate with my team and struggled to play attacking shots. My team mates then did not trust me in this position so would not pass to me.</a:t>
            </a:r>
            <a:endParaRPr lang="en-GB" dirty="0"/>
          </a:p>
        </p:txBody>
      </p:sp>
    </p:spTree>
    <p:extLst>
      <p:ext uri="{BB962C8B-B14F-4D97-AF65-F5344CB8AC3E}">
        <p14:creationId xmlns:p14="http://schemas.microsoft.com/office/powerpoint/2010/main" val="2843701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Model Answer – 1.3 (N4) Describe a training approach</a:t>
            </a:r>
            <a:endParaRPr lang="en-GB" dirty="0"/>
          </a:p>
        </p:txBody>
      </p:sp>
      <p:sp>
        <p:nvSpPr>
          <p:cNvPr id="5" name="Content Placeholder 4"/>
          <p:cNvSpPr>
            <a:spLocks noGrp="1"/>
          </p:cNvSpPr>
          <p:nvPr>
            <p:ph idx="1"/>
          </p:nvPr>
        </p:nvSpPr>
        <p:spPr/>
        <p:txBody>
          <a:bodyPr/>
          <a:lstStyle/>
          <a:p>
            <a:pPr marL="0" indent="0">
              <a:buNone/>
            </a:pPr>
            <a:r>
              <a:rPr lang="en-GB" dirty="0" smtClean="0"/>
              <a:t>Factor = Physical Skill Approach = Repetition drill</a:t>
            </a:r>
          </a:p>
          <a:p>
            <a:pPr marL="0" indent="0">
              <a:buNone/>
            </a:pPr>
            <a:endParaRPr lang="en-GB" dirty="0"/>
          </a:p>
          <a:p>
            <a:pPr marL="0" indent="0">
              <a:buNone/>
            </a:pPr>
            <a:r>
              <a:rPr lang="en-GB" dirty="0" smtClean="0"/>
              <a:t>In volleyball I tried to complete as many dig shots to myself as possible. The aim was to hit the dig high so that I had enough time to get under the ball to complete another dig. I counted how many I did so that I could see if I improved. Placing my palms together gave me a nice flat surface with the inside of arms to play the ball.</a:t>
            </a:r>
            <a:endParaRPr lang="en-GB" dirty="0"/>
          </a:p>
        </p:txBody>
      </p:sp>
    </p:spTree>
    <p:extLst>
      <p:ext uri="{BB962C8B-B14F-4D97-AF65-F5344CB8AC3E}">
        <p14:creationId xmlns:p14="http://schemas.microsoft.com/office/powerpoint/2010/main" val="28182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Answer – 1.3 (N5) Explain the benefits</a:t>
            </a:r>
            <a:endParaRPr lang="en-GB" dirty="0"/>
          </a:p>
        </p:txBody>
      </p:sp>
      <p:sp>
        <p:nvSpPr>
          <p:cNvPr id="3" name="Content Placeholder 2"/>
          <p:cNvSpPr>
            <a:spLocks noGrp="1"/>
          </p:cNvSpPr>
          <p:nvPr>
            <p:ph idx="1"/>
          </p:nvPr>
        </p:nvSpPr>
        <p:spPr/>
        <p:txBody>
          <a:bodyPr/>
          <a:lstStyle/>
          <a:p>
            <a:pPr marL="0" indent="0">
              <a:buNone/>
            </a:pPr>
            <a:r>
              <a:rPr lang="en-GB" dirty="0" smtClean="0"/>
              <a:t>A repetition drill was beneficial as it allowed be to develop my contact with the ball and practice the technique over and over again. As I fatigued it put me under pressure to keep going. Repetition drills help groove technique and develop muscle memory to perform the skill over and over. I also developed footwork to play the dig as I had to move underneath the ball to get in good positions to play more digs.</a:t>
            </a:r>
            <a:endParaRPr lang="en-GB" dirty="0"/>
          </a:p>
        </p:txBody>
      </p:sp>
    </p:spTree>
    <p:extLst>
      <p:ext uri="{BB962C8B-B14F-4D97-AF65-F5344CB8AC3E}">
        <p14:creationId xmlns:p14="http://schemas.microsoft.com/office/powerpoint/2010/main" val="3846624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405</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Model Answer 1.2 Impact on Performance</vt:lpstr>
      <vt:lpstr>Model Answer 1.2 Impact on performance</vt:lpstr>
      <vt:lpstr>Model Answer – 1.3 (N4) Describe a training approach</vt:lpstr>
      <vt:lpstr>Model Answer – 1.3 (N5) Explain the benefits</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Answer – 1.3 (N4) Describe a training approach</dc:title>
  <dc:creator>RCouper</dc:creator>
  <cp:lastModifiedBy>RCouper</cp:lastModifiedBy>
  <cp:revision>2</cp:revision>
  <dcterms:created xsi:type="dcterms:W3CDTF">2015-12-08T12:21:14Z</dcterms:created>
  <dcterms:modified xsi:type="dcterms:W3CDTF">2015-12-08T12:26:27Z</dcterms:modified>
</cp:coreProperties>
</file>