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2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25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9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46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2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51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51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0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03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2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6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05CBA-5D45-4669-8825-5247D11A495E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7660-0DDE-4D2C-8055-C4CEF416D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8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JldSBUQB34" TargetMode="External"/><Relationship Id="rId2" Type="http://schemas.openxmlformats.org/officeDocument/2006/relationships/hyperlink" Target="https://www.youtube.com/watch?v=6Pu0zd7oo9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bitesize/clips/zwgnvc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Healthy Eating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050" y="3810794"/>
            <a:ext cx="1438275" cy="1238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0068" y="3810794"/>
            <a:ext cx="1438275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5053" y="3829844"/>
            <a:ext cx="1438275" cy="121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3065" y="3829844"/>
            <a:ext cx="1438275" cy="1219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1963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Healthy 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Eat Well, Sleep Well – </a:t>
            </a:r>
            <a:r>
              <a:rPr lang="en-GB" dirty="0">
                <a:latin typeface="Comic Sans MS" panose="030F0702030302020204" pitchFamily="66" charset="0"/>
                <a:hlinkClick r:id="rId2"/>
              </a:rPr>
              <a:t>https://www.youtube.com/watch?v=6Pu0zd7oo9E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The Healthy Eating Song – </a:t>
            </a:r>
            <a:r>
              <a:rPr lang="en-GB" dirty="0">
                <a:latin typeface="Comic Sans MS" panose="030F0702030302020204" pitchFamily="66" charset="0"/>
                <a:hlinkClick r:id="rId3"/>
              </a:rPr>
              <a:t>https://www.youtube.com/watch?v=-JldSBUQB34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BBC Bitesize – Eating a Varied Diet-</a:t>
            </a:r>
            <a:r>
              <a:rPr lang="en-GB" dirty="0">
                <a:latin typeface="Comic Sans MS" panose="030F0702030302020204" pitchFamily="66" charset="0"/>
                <a:hlinkClick r:id="rId4"/>
              </a:rPr>
              <a:t>https://www.bbc.co.uk/bitesize/clips/zwgnvcw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1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Healthy Eating</vt:lpstr>
      <vt:lpstr>Healthy Eating</vt:lpstr>
    </vt:vector>
  </TitlesOfParts>
  <Company>North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Eating</dc:title>
  <dc:creator>mull</dc:creator>
  <cp:lastModifiedBy>Alex Moncrieff</cp:lastModifiedBy>
  <cp:revision>2</cp:revision>
  <dcterms:created xsi:type="dcterms:W3CDTF">2020-06-23T13:46:27Z</dcterms:created>
  <dcterms:modified xsi:type="dcterms:W3CDTF">2020-06-23T14:18:55Z</dcterms:modified>
</cp:coreProperties>
</file>