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9" r:id="rId5"/>
    <p:sldId id="258" r:id="rId6"/>
    <p:sldId id="277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80" r:id="rId15"/>
    <p:sldId id="268" r:id="rId16"/>
    <p:sldId id="273" r:id="rId17"/>
    <p:sldId id="269" r:id="rId18"/>
    <p:sldId id="272" r:id="rId19"/>
    <p:sldId id="270" r:id="rId20"/>
    <p:sldId id="274" r:id="rId21"/>
    <p:sldId id="271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8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66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0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4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0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9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1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7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3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8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9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sv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hyperlink" Target="https://svgsilh.com/image/157822.html" TargetMode="Externa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1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sv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hyperlink" Target="https://svgsilh.com/image/157822.html" TargetMode="Externa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openxmlformats.org/officeDocument/2006/relationships/hyperlink" Target="https://svgsilh.com/image/157822.html" TargetMode="Externa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sv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hyperlink" Target="https://svgsilh.com/image/157822.html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638B6-0288-4D24-89D0-132B52641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Interactive games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26E33-AAC0-4CF2-863F-09FC3B7BD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-GB" dirty="0"/>
              <a:t>Health week</a:t>
            </a:r>
          </a:p>
        </p:txBody>
      </p:sp>
      <p:pic>
        <p:nvPicPr>
          <p:cNvPr id="4" name="Picture 3" descr="A close up of a coral&#10;&#10;Description automatically generated">
            <a:extLst>
              <a:ext uri="{FF2B5EF4-FFF2-40B4-BE49-F238E27FC236}">
                <a16:creationId xmlns:a16="http://schemas.microsoft.com/office/drawing/2014/main" id="{B887B5C6-8B3C-4810-A792-C021482EAA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442"/>
          <a:stretch/>
        </p:blipFill>
        <p:spPr>
          <a:xfrm>
            <a:off x="6606253" y="2045127"/>
            <a:ext cx="4942280" cy="2767745"/>
          </a:xfrm>
          <a:prstGeom prst="rect">
            <a:avLst/>
          </a:prstGeom>
        </p:spPr>
      </p:pic>
      <p:sp>
        <p:nvSpPr>
          <p:cNvPr id="14" name="Arrow: Right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E54B347-8881-484B-B098-02666DF7D150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83944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21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  <p:bldP spid="2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2nd tick">
            <a:extLst>
              <a:ext uri="{FF2B5EF4-FFF2-40B4-BE49-F238E27FC236}">
                <a16:creationId xmlns:a16="http://schemas.microsoft.com/office/drawing/2014/main" id="{B50B7B6A-89CD-43CE-8D75-39D4120EF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83205" y="2443256"/>
            <a:ext cx="754083" cy="862748"/>
          </a:xfrm>
          <a:prstGeom prst="rect">
            <a:avLst/>
          </a:prstGeom>
        </p:spPr>
      </p:pic>
      <p:pic>
        <p:nvPicPr>
          <p:cNvPr id="36" name="5th tick">
            <a:extLst>
              <a:ext uri="{FF2B5EF4-FFF2-40B4-BE49-F238E27FC236}">
                <a16:creationId xmlns:a16="http://schemas.microsoft.com/office/drawing/2014/main" id="{0B973FEF-E9F2-48A7-992D-E993D6EFD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02096" y="5312605"/>
            <a:ext cx="754083" cy="862748"/>
          </a:xfrm>
          <a:prstGeom prst="rect">
            <a:avLst/>
          </a:prstGeom>
        </p:spPr>
      </p:pic>
      <p:pic>
        <p:nvPicPr>
          <p:cNvPr id="25" name="top tick">
            <a:extLst>
              <a:ext uri="{FF2B5EF4-FFF2-40B4-BE49-F238E27FC236}">
                <a16:creationId xmlns:a16="http://schemas.microsoft.com/office/drawing/2014/main" id="{A8E277CF-F6D3-4D62-A9FD-225F7B329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81699" y="1077074"/>
            <a:ext cx="754083" cy="862748"/>
          </a:xfrm>
          <a:prstGeom prst="rect">
            <a:avLst/>
          </a:prstGeom>
        </p:spPr>
      </p:pic>
      <p:sp>
        <p:nvSpPr>
          <p:cNvPr id="4" name="top shelf">
            <a:extLst>
              <a:ext uri="{FF2B5EF4-FFF2-40B4-BE49-F238E27FC236}">
                <a16:creationId xmlns:a16="http://schemas.microsoft.com/office/drawing/2014/main" id="{F82AFC88-909D-4168-A8A6-F5678D1EDC1C}"/>
              </a:ext>
            </a:extLst>
          </p:cNvPr>
          <p:cNvSpPr/>
          <p:nvPr/>
        </p:nvSpPr>
        <p:spPr>
          <a:xfrm flipV="1">
            <a:off x="0" y="2155873"/>
            <a:ext cx="783570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2nd shelf">
            <a:extLst>
              <a:ext uri="{FF2B5EF4-FFF2-40B4-BE49-F238E27FC236}">
                <a16:creationId xmlns:a16="http://schemas.microsoft.com/office/drawing/2014/main" id="{8AE823B2-9C12-4B24-B5BC-0742AB30F0B6}"/>
              </a:ext>
            </a:extLst>
          </p:cNvPr>
          <p:cNvSpPr/>
          <p:nvPr/>
        </p:nvSpPr>
        <p:spPr>
          <a:xfrm>
            <a:off x="0" y="3553521"/>
            <a:ext cx="7835705" cy="626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3rd shelf">
            <a:extLst>
              <a:ext uri="{FF2B5EF4-FFF2-40B4-BE49-F238E27FC236}">
                <a16:creationId xmlns:a16="http://schemas.microsoft.com/office/drawing/2014/main" id="{6F02DE41-D11A-47DB-BAE3-90E82BB6CBC5}"/>
              </a:ext>
            </a:extLst>
          </p:cNvPr>
          <p:cNvSpPr/>
          <p:nvPr/>
        </p:nvSpPr>
        <p:spPr>
          <a:xfrm>
            <a:off x="0" y="4985117"/>
            <a:ext cx="783570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bottom shelf">
            <a:extLst>
              <a:ext uri="{FF2B5EF4-FFF2-40B4-BE49-F238E27FC236}">
                <a16:creationId xmlns:a16="http://schemas.microsoft.com/office/drawing/2014/main" id="{6A05FDD4-9DA6-49D3-81DC-CA03010E9E99}"/>
              </a:ext>
            </a:extLst>
          </p:cNvPr>
          <p:cNvSpPr/>
          <p:nvPr/>
        </p:nvSpPr>
        <p:spPr>
          <a:xfrm>
            <a:off x="0" y="6386145"/>
            <a:ext cx="7835705" cy="59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vertical dividing line">
            <a:extLst>
              <a:ext uri="{FF2B5EF4-FFF2-40B4-BE49-F238E27FC236}">
                <a16:creationId xmlns:a16="http://schemas.microsoft.com/office/drawing/2014/main" id="{99A8485D-0883-40A3-923B-5589ECADED11}"/>
              </a:ext>
            </a:extLst>
          </p:cNvPr>
          <p:cNvSpPr/>
          <p:nvPr/>
        </p:nvSpPr>
        <p:spPr>
          <a:xfrm>
            <a:off x="7835705" y="0"/>
            <a:ext cx="10928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horizontal line">
            <a:extLst>
              <a:ext uri="{FF2B5EF4-FFF2-40B4-BE49-F238E27FC236}">
                <a16:creationId xmlns:a16="http://schemas.microsoft.com/office/drawing/2014/main" id="{244B1440-DBC5-4735-B437-A13849F69725}"/>
              </a:ext>
            </a:extLst>
          </p:cNvPr>
          <p:cNvSpPr/>
          <p:nvPr/>
        </p:nvSpPr>
        <p:spPr>
          <a:xfrm flipV="1">
            <a:off x="7941502" y="2149043"/>
            <a:ext cx="420699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D61CF6B7-2A75-457F-A84A-55E1C1C4FEC3}"/>
              </a:ext>
            </a:extLst>
          </p:cNvPr>
          <p:cNvSpPr txBox="1"/>
          <p:nvPr/>
        </p:nvSpPr>
        <p:spPr>
          <a:xfrm>
            <a:off x="1875210" y="135451"/>
            <a:ext cx="486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Choose 5 strawberries</a:t>
            </a:r>
          </a:p>
        </p:txBody>
      </p:sp>
      <p:sp>
        <p:nvSpPr>
          <p:cNvPr id="27" name="try again bot right orange">
            <a:extLst>
              <a:ext uri="{FF2B5EF4-FFF2-40B4-BE49-F238E27FC236}">
                <a16:creationId xmlns:a16="http://schemas.microsoft.com/office/drawing/2014/main" id="{95EE9843-4CF2-4233-A758-C03553E59645}"/>
              </a:ext>
            </a:extLst>
          </p:cNvPr>
          <p:cNvSpPr/>
          <p:nvPr/>
        </p:nvSpPr>
        <p:spPr>
          <a:xfrm>
            <a:off x="1654916" y="5296223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24" name="top straw trans">
            <a:extLst>
              <a:ext uri="{FF2B5EF4-FFF2-40B4-BE49-F238E27FC236}">
                <a16:creationId xmlns:a16="http://schemas.microsoft.com/office/drawing/2014/main" id="{EF75FD90-B3AD-4436-9561-79902503B1E8}"/>
              </a:ext>
            </a:extLst>
          </p:cNvPr>
          <p:cNvSpPr/>
          <p:nvPr/>
        </p:nvSpPr>
        <p:spPr>
          <a:xfrm>
            <a:off x="1971347" y="1024954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5" name="top shelf straw" descr="A close up of a logo&#10;&#10;Description automatically generated">
            <a:extLst>
              <a:ext uri="{FF2B5EF4-FFF2-40B4-BE49-F238E27FC236}">
                <a16:creationId xmlns:a16="http://schemas.microsoft.com/office/drawing/2014/main" id="{1C804989-65A5-45A4-8ABA-FA6A3A548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81" y="1263258"/>
            <a:ext cx="754033" cy="754033"/>
          </a:xfrm>
          <a:prstGeom prst="rect">
            <a:avLst/>
          </a:prstGeom>
        </p:spPr>
      </p:pic>
      <p:sp>
        <p:nvSpPr>
          <p:cNvPr id="28" name="2nd straw trans">
            <a:extLst>
              <a:ext uri="{FF2B5EF4-FFF2-40B4-BE49-F238E27FC236}">
                <a16:creationId xmlns:a16="http://schemas.microsoft.com/office/drawing/2014/main" id="{4D0D4314-ACC1-4F4A-AF3D-03E4AD9A6640}"/>
              </a:ext>
            </a:extLst>
          </p:cNvPr>
          <p:cNvSpPr/>
          <p:nvPr/>
        </p:nvSpPr>
        <p:spPr>
          <a:xfrm>
            <a:off x="1106630" y="2424357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ry again bot ban">
            <a:extLst>
              <a:ext uri="{FF2B5EF4-FFF2-40B4-BE49-F238E27FC236}">
                <a16:creationId xmlns:a16="http://schemas.microsoft.com/office/drawing/2014/main" id="{9F67FC51-BC32-45CB-9B86-F0EC72A84E1A}"/>
              </a:ext>
            </a:extLst>
          </p:cNvPr>
          <p:cNvSpPr/>
          <p:nvPr/>
        </p:nvSpPr>
        <p:spPr>
          <a:xfrm>
            <a:off x="3027182" y="5296223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30" name="try again 3rd apple right">
            <a:extLst>
              <a:ext uri="{FF2B5EF4-FFF2-40B4-BE49-F238E27FC236}">
                <a16:creationId xmlns:a16="http://schemas.microsoft.com/office/drawing/2014/main" id="{783E7435-C1A0-4AE1-96E2-BF1C8EEC7C20}"/>
              </a:ext>
            </a:extLst>
          </p:cNvPr>
          <p:cNvSpPr/>
          <p:nvPr/>
        </p:nvSpPr>
        <p:spPr>
          <a:xfrm>
            <a:off x="4366045" y="3907611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31" name="try again 3rd orange">
            <a:extLst>
              <a:ext uri="{FF2B5EF4-FFF2-40B4-BE49-F238E27FC236}">
                <a16:creationId xmlns:a16="http://schemas.microsoft.com/office/drawing/2014/main" id="{D381B06A-3CF3-4026-844A-ECC375FAE26C}"/>
              </a:ext>
            </a:extLst>
          </p:cNvPr>
          <p:cNvSpPr/>
          <p:nvPr/>
        </p:nvSpPr>
        <p:spPr>
          <a:xfrm>
            <a:off x="5894723" y="3897175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32" name="try again 3rd apple left">
            <a:extLst>
              <a:ext uri="{FF2B5EF4-FFF2-40B4-BE49-F238E27FC236}">
                <a16:creationId xmlns:a16="http://schemas.microsoft.com/office/drawing/2014/main" id="{454B2DB6-1F99-4419-8423-BEAD5A667C00}"/>
              </a:ext>
            </a:extLst>
          </p:cNvPr>
          <p:cNvSpPr/>
          <p:nvPr/>
        </p:nvSpPr>
        <p:spPr>
          <a:xfrm>
            <a:off x="863821" y="3903215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33" name="try again 2nd orange">
            <a:extLst>
              <a:ext uri="{FF2B5EF4-FFF2-40B4-BE49-F238E27FC236}">
                <a16:creationId xmlns:a16="http://schemas.microsoft.com/office/drawing/2014/main" id="{5982350D-293C-46DB-B5C0-3D3215022C24}"/>
              </a:ext>
            </a:extLst>
          </p:cNvPr>
          <p:cNvSpPr/>
          <p:nvPr/>
        </p:nvSpPr>
        <p:spPr>
          <a:xfrm>
            <a:off x="2955922" y="2483170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pic>
        <p:nvPicPr>
          <p:cNvPr id="106" name="2nd shelf straw" descr="A close up of a logo&#10;&#10;Description automatically generated">
            <a:extLst>
              <a:ext uri="{FF2B5EF4-FFF2-40B4-BE49-F238E27FC236}">
                <a16:creationId xmlns:a16="http://schemas.microsoft.com/office/drawing/2014/main" id="{77400624-0306-496D-8DEF-A3DE18392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7" y="2635429"/>
            <a:ext cx="754033" cy="754033"/>
          </a:xfrm>
          <a:prstGeom prst="rect">
            <a:avLst/>
          </a:prstGeom>
        </p:spPr>
      </p:pic>
      <p:sp>
        <p:nvSpPr>
          <p:cNvPr id="35" name="2nd ban trans">
            <a:extLst>
              <a:ext uri="{FF2B5EF4-FFF2-40B4-BE49-F238E27FC236}">
                <a16:creationId xmlns:a16="http://schemas.microsoft.com/office/drawing/2014/main" id="{26302A01-AB44-4EB4-9368-179592810B1A}"/>
              </a:ext>
            </a:extLst>
          </p:cNvPr>
          <p:cNvSpPr/>
          <p:nvPr/>
        </p:nvSpPr>
        <p:spPr>
          <a:xfrm>
            <a:off x="2845429" y="2466656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" name="2nd shelf ban" descr="A close up of a logo&#10;&#10;Description automatically generated">
            <a:extLst>
              <a:ext uri="{FF2B5EF4-FFF2-40B4-BE49-F238E27FC236}">
                <a16:creationId xmlns:a16="http://schemas.microsoft.com/office/drawing/2014/main" id="{2FF2F6E9-85A5-4A95-B4ED-1CEE9DA004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29" y="2540799"/>
            <a:ext cx="980683" cy="871718"/>
          </a:xfrm>
          <a:prstGeom prst="rect">
            <a:avLst/>
          </a:prstGeom>
        </p:spPr>
      </p:pic>
      <p:sp>
        <p:nvSpPr>
          <p:cNvPr id="38" name="try again bot apple">
            <a:extLst>
              <a:ext uri="{FF2B5EF4-FFF2-40B4-BE49-F238E27FC236}">
                <a16:creationId xmlns:a16="http://schemas.microsoft.com/office/drawing/2014/main" id="{40093ACF-F0B7-4B16-B6D5-24E02A080CCF}"/>
              </a:ext>
            </a:extLst>
          </p:cNvPr>
          <p:cNvSpPr/>
          <p:nvPr/>
        </p:nvSpPr>
        <p:spPr>
          <a:xfrm>
            <a:off x="4481877" y="5298203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39" name="try again top ban">
            <a:extLst>
              <a:ext uri="{FF2B5EF4-FFF2-40B4-BE49-F238E27FC236}">
                <a16:creationId xmlns:a16="http://schemas.microsoft.com/office/drawing/2014/main" id="{82AA1F95-7238-4C10-8D01-1E7530D0B0F8}"/>
              </a:ext>
            </a:extLst>
          </p:cNvPr>
          <p:cNvSpPr/>
          <p:nvPr/>
        </p:nvSpPr>
        <p:spPr>
          <a:xfrm>
            <a:off x="4441133" y="1116329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40" name="try again 2nd orange">
            <a:extLst>
              <a:ext uri="{FF2B5EF4-FFF2-40B4-BE49-F238E27FC236}">
                <a16:creationId xmlns:a16="http://schemas.microsoft.com/office/drawing/2014/main" id="{02594DFD-6080-4034-86DB-00FF124B676E}"/>
              </a:ext>
            </a:extLst>
          </p:cNvPr>
          <p:cNvSpPr/>
          <p:nvPr/>
        </p:nvSpPr>
        <p:spPr>
          <a:xfrm>
            <a:off x="4827623" y="2502461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2" name="top ban trans">
            <a:extLst>
              <a:ext uri="{FF2B5EF4-FFF2-40B4-BE49-F238E27FC236}">
                <a16:creationId xmlns:a16="http://schemas.microsoft.com/office/drawing/2014/main" id="{2C91224C-7D93-4CF6-B5D3-DAB3C70A9762}"/>
              </a:ext>
            </a:extLst>
          </p:cNvPr>
          <p:cNvSpPr/>
          <p:nvPr/>
        </p:nvSpPr>
        <p:spPr>
          <a:xfrm>
            <a:off x="4328766" y="944721"/>
            <a:ext cx="1122297" cy="10840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0" name="top shelf ban" descr="A close up of a logo&#10;&#10;Description automatically generated">
            <a:extLst>
              <a:ext uri="{FF2B5EF4-FFF2-40B4-BE49-F238E27FC236}">
                <a16:creationId xmlns:a16="http://schemas.microsoft.com/office/drawing/2014/main" id="{03BDF645-76B2-4427-AB94-074F53BBFF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87" y="1135421"/>
            <a:ext cx="980683" cy="893518"/>
          </a:xfrm>
          <a:prstGeom prst="rect">
            <a:avLst/>
          </a:prstGeom>
        </p:spPr>
      </p:pic>
      <p:pic>
        <p:nvPicPr>
          <p:cNvPr id="41" name="4th tick">
            <a:extLst>
              <a:ext uri="{FF2B5EF4-FFF2-40B4-BE49-F238E27FC236}">
                <a16:creationId xmlns:a16="http://schemas.microsoft.com/office/drawing/2014/main" id="{DC29C9ED-B142-40C0-A838-ACD71BE27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1723" y="5305082"/>
            <a:ext cx="754083" cy="862748"/>
          </a:xfrm>
          <a:prstGeom prst="rect">
            <a:avLst/>
          </a:prstGeom>
        </p:spPr>
      </p:pic>
      <p:pic>
        <p:nvPicPr>
          <p:cNvPr id="42" name="3rd tick">
            <a:extLst>
              <a:ext uri="{FF2B5EF4-FFF2-40B4-BE49-F238E27FC236}">
                <a16:creationId xmlns:a16="http://schemas.microsoft.com/office/drawing/2014/main" id="{2707AB20-0A13-4541-BD61-DAB2FEE00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09918" y="3862494"/>
            <a:ext cx="754083" cy="862748"/>
          </a:xfrm>
          <a:prstGeom prst="rect">
            <a:avLst/>
          </a:prstGeom>
        </p:spPr>
      </p:pic>
      <p:sp>
        <p:nvSpPr>
          <p:cNvPr id="37" name="2nd orange trans">
            <a:extLst>
              <a:ext uri="{FF2B5EF4-FFF2-40B4-BE49-F238E27FC236}">
                <a16:creationId xmlns:a16="http://schemas.microsoft.com/office/drawing/2014/main" id="{1797B2B5-863B-4C30-AFC8-F427B5C43664}"/>
              </a:ext>
            </a:extLst>
          </p:cNvPr>
          <p:cNvSpPr/>
          <p:nvPr/>
        </p:nvSpPr>
        <p:spPr>
          <a:xfrm>
            <a:off x="4739635" y="2455831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1" name="2nd shelf orange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11E47236-F8C8-41D9-B378-BFAADBBEAE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30" y="2553553"/>
            <a:ext cx="801644" cy="801644"/>
          </a:xfrm>
          <a:prstGeom prst="rect">
            <a:avLst/>
          </a:prstGeom>
        </p:spPr>
      </p:pic>
      <p:sp>
        <p:nvSpPr>
          <p:cNvPr id="44" name="bot right straw trans">
            <a:extLst>
              <a:ext uri="{FF2B5EF4-FFF2-40B4-BE49-F238E27FC236}">
                <a16:creationId xmlns:a16="http://schemas.microsoft.com/office/drawing/2014/main" id="{72E7B565-4461-4AB0-BF83-B01A4D60C931}"/>
              </a:ext>
            </a:extLst>
          </p:cNvPr>
          <p:cNvSpPr/>
          <p:nvPr/>
        </p:nvSpPr>
        <p:spPr>
          <a:xfrm>
            <a:off x="5940288" y="5309101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bot apple trans">
            <a:extLst>
              <a:ext uri="{FF2B5EF4-FFF2-40B4-BE49-F238E27FC236}">
                <a16:creationId xmlns:a16="http://schemas.microsoft.com/office/drawing/2014/main" id="{176AB5DA-9559-48C1-94A8-0F32B20E6041}"/>
              </a:ext>
            </a:extLst>
          </p:cNvPr>
          <p:cNvSpPr/>
          <p:nvPr/>
        </p:nvSpPr>
        <p:spPr>
          <a:xfrm>
            <a:off x="4361685" y="5267550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bot ban trans">
            <a:extLst>
              <a:ext uri="{FF2B5EF4-FFF2-40B4-BE49-F238E27FC236}">
                <a16:creationId xmlns:a16="http://schemas.microsoft.com/office/drawing/2014/main" id="{EAFDF9A6-AF05-4D16-8280-8846888D7825}"/>
              </a:ext>
            </a:extLst>
          </p:cNvPr>
          <p:cNvSpPr/>
          <p:nvPr/>
        </p:nvSpPr>
        <p:spPr>
          <a:xfrm>
            <a:off x="2996380" y="5295178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3rd orange trans">
            <a:extLst>
              <a:ext uri="{FF2B5EF4-FFF2-40B4-BE49-F238E27FC236}">
                <a16:creationId xmlns:a16="http://schemas.microsoft.com/office/drawing/2014/main" id="{6A5F9472-0347-4B52-AE22-C26BE8F2D892}"/>
              </a:ext>
            </a:extLst>
          </p:cNvPr>
          <p:cNvSpPr/>
          <p:nvPr/>
        </p:nvSpPr>
        <p:spPr>
          <a:xfrm>
            <a:off x="5784285" y="3873020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3rd apple trans">
            <a:extLst>
              <a:ext uri="{FF2B5EF4-FFF2-40B4-BE49-F238E27FC236}">
                <a16:creationId xmlns:a16="http://schemas.microsoft.com/office/drawing/2014/main" id="{2C1138E3-1095-4E7A-986F-4E345DDD6AE3}"/>
              </a:ext>
            </a:extLst>
          </p:cNvPr>
          <p:cNvSpPr/>
          <p:nvPr/>
        </p:nvSpPr>
        <p:spPr>
          <a:xfrm>
            <a:off x="4217649" y="3890460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3rd straw trans">
            <a:extLst>
              <a:ext uri="{FF2B5EF4-FFF2-40B4-BE49-F238E27FC236}">
                <a16:creationId xmlns:a16="http://schemas.microsoft.com/office/drawing/2014/main" id="{A77707A5-C91D-46A3-84D6-BB162C044A66}"/>
              </a:ext>
            </a:extLst>
          </p:cNvPr>
          <p:cNvSpPr/>
          <p:nvPr/>
        </p:nvSpPr>
        <p:spPr>
          <a:xfrm>
            <a:off x="2569245" y="3858946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3rd left apple trans">
            <a:extLst>
              <a:ext uri="{FF2B5EF4-FFF2-40B4-BE49-F238E27FC236}">
                <a16:creationId xmlns:a16="http://schemas.microsoft.com/office/drawing/2014/main" id="{FF3C6137-FADD-4F9B-ADBC-CA11D10350D3}"/>
              </a:ext>
            </a:extLst>
          </p:cNvPr>
          <p:cNvSpPr/>
          <p:nvPr/>
        </p:nvSpPr>
        <p:spPr>
          <a:xfrm>
            <a:off x="758338" y="3890460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bot orange trans">
            <a:extLst>
              <a:ext uri="{FF2B5EF4-FFF2-40B4-BE49-F238E27FC236}">
                <a16:creationId xmlns:a16="http://schemas.microsoft.com/office/drawing/2014/main" id="{E8660AFC-404E-4168-95C7-3EF4EB17410C}"/>
              </a:ext>
            </a:extLst>
          </p:cNvPr>
          <p:cNvSpPr/>
          <p:nvPr/>
        </p:nvSpPr>
        <p:spPr>
          <a:xfrm>
            <a:off x="1561756" y="5272450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bot left straw trans">
            <a:extLst>
              <a:ext uri="{FF2B5EF4-FFF2-40B4-BE49-F238E27FC236}">
                <a16:creationId xmlns:a16="http://schemas.microsoft.com/office/drawing/2014/main" id="{3750DC81-74F3-4FD3-A69D-69A4D43A194A}"/>
              </a:ext>
            </a:extLst>
          </p:cNvPr>
          <p:cNvSpPr/>
          <p:nvPr/>
        </p:nvSpPr>
        <p:spPr>
          <a:xfrm>
            <a:off x="197189" y="5259363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3" name="3rd shelf left apple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BC73DB-84A7-4275-90F8-669BD4C9E6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0" y="3917231"/>
            <a:ext cx="719483" cy="861021"/>
          </a:xfrm>
          <a:prstGeom prst="rect">
            <a:avLst/>
          </a:prstGeom>
        </p:spPr>
      </p:pic>
      <p:pic>
        <p:nvPicPr>
          <p:cNvPr id="107" name="3rd shelf straw" descr="A close up of a logo&#10;&#10;Description automatically generated">
            <a:extLst>
              <a:ext uri="{FF2B5EF4-FFF2-40B4-BE49-F238E27FC236}">
                <a16:creationId xmlns:a16="http://schemas.microsoft.com/office/drawing/2014/main" id="{066E1683-6818-48B5-A48B-C1D133519F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98" y="3985372"/>
            <a:ext cx="754033" cy="754033"/>
          </a:xfrm>
          <a:prstGeom prst="rect">
            <a:avLst/>
          </a:prstGeom>
        </p:spPr>
      </p:pic>
      <p:pic>
        <p:nvPicPr>
          <p:cNvPr id="82" name="3rd shelf right apple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9379D7-F153-44D0-AA93-64FBDBD651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77" y="3862494"/>
            <a:ext cx="719483" cy="861021"/>
          </a:xfrm>
          <a:prstGeom prst="rect">
            <a:avLst/>
          </a:prstGeom>
        </p:spPr>
      </p:pic>
      <p:pic>
        <p:nvPicPr>
          <p:cNvPr id="112" name="3rd shelf orange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655E7AC0-7085-4C09-AF02-400D94903A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90" y="3885965"/>
            <a:ext cx="801644" cy="801644"/>
          </a:xfrm>
          <a:prstGeom prst="rect">
            <a:avLst/>
          </a:prstGeom>
        </p:spPr>
      </p:pic>
      <p:pic>
        <p:nvPicPr>
          <p:cNvPr id="109" name="left bot straw" descr="A close up of a logo&#10;&#10;Description automatically generated">
            <a:extLst>
              <a:ext uri="{FF2B5EF4-FFF2-40B4-BE49-F238E27FC236}">
                <a16:creationId xmlns:a16="http://schemas.microsoft.com/office/drawing/2014/main" id="{0D3A72A3-9F0B-4AC5-9229-7F3AF2C80C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8" y="5393122"/>
            <a:ext cx="754033" cy="754033"/>
          </a:xfrm>
          <a:prstGeom prst="rect">
            <a:avLst/>
          </a:prstGeom>
        </p:spPr>
      </p:pic>
      <p:pic>
        <p:nvPicPr>
          <p:cNvPr id="110" name="bottom shelf orange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7AC962FB-27EE-46FC-A018-1310AB26D8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87" y="5373420"/>
            <a:ext cx="801644" cy="801644"/>
          </a:xfrm>
          <a:prstGeom prst="rect">
            <a:avLst/>
          </a:prstGeom>
        </p:spPr>
      </p:pic>
      <p:pic>
        <p:nvPicPr>
          <p:cNvPr id="104" name="bottom shelf ban" descr="A close up of a logo&#10;&#10;Description automatically generated">
            <a:extLst>
              <a:ext uri="{FF2B5EF4-FFF2-40B4-BE49-F238E27FC236}">
                <a16:creationId xmlns:a16="http://schemas.microsoft.com/office/drawing/2014/main" id="{EF9A3CA9-6978-41CD-AA12-698F934F54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16" y="5397187"/>
            <a:ext cx="980683" cy="871718"/>
          </a:xfrm>
          <a:prstGeom prst="rect">
            <a:avLst/>
          </a:prstGeom>
        </p:spPr>
      </p:pic>
      <p:pic>
        <p:nvPicPr>
          <p:cNvPr id="83" name="bottom shelf apple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9691D0-4D8D-4828-9C09-F9D25C408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396" y="5352144"/>
            <a:ext cx="719483" cy="861021"/>
          </a:xfrm>
          <a:prstGeom prst="rect">
            <a:avLst/>
          </a:prstGeom>
        </p:spPr>
      </p:pic>
      <p:pic>
        <p:nvPicPr>
          <p:cNvPr id="108" name="bottom shelf straw" descr="A close up of a logo&#10;&#10;Description automatically generated">
            <a:extLst>
              <a:ext uri="{FF2B5EF4-FFF2-40B4-BE49-F238E27FC236}">
                <a16:creationId xmlns:a16="http://schemas.microsoft.com/office/drawing/2014/main" id="{90F8A1D4-45C3-4626-B7EA-C2974B69B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21" y="5410007"/>
            <a:ext cx="754033" cy="754033"/>
          </a:xfrm>
          <a:prstGeom prst="rect">
            <a:avLst/>
          </a:prstGeom>
        </p:spPr>
      </p:pic>
      <p:sp>
        <p:nvSpPr>
          <p:cNvPr id="53" name="next 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ED1DDDD-C881-4A2A-893B-D5D512B21D86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sp>
        <p:nvSpPr>
          <p:cNvPr id="54" name="5 strawberries">
            <a:extLst>
              <a:ext uri="{FF2B5EF4-FFF2-40B4-BE49-F238E27FC236}">
                <a16:creationId xmlns:a16="http://schemas.microsoft.com/office/drawing/2014/main" id="{37F8A50C-09DE-4910-A4BD-3E827C4B4AEC}"/>
              </a:ext>
            </a:extLst>
          </p:cNvPr>
          <p:cNvSpPr/>
          <p:nvPr/>
        </p:nvSpPr>
        <p:spPr>
          <a:xfrm>
            <a:off x="8456010" y="2346309"/>
            <a:ext cx="3289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There are </a:t>
            </a:r>
            <a:r>
              <a:rPr lang="en-GB" sz="5400" dirty="0">
                <a:latin typeface="Comic Sans MS" panose="030F0702030302020204" pitchFamily="66" charset="0"/>
              </a:rPr>
              <a:t>5</a:t>
            </a:r>
            <a:r>
              <a:rPr lang="en-GB" dirty="0">
                <a:latin typeface="Comic Sans MS" panose="030F0702030302020204" pitchFamily="66" charset="0"/>
              </a:rPr>
              <a:t> strawberries </a:t>
            </a:r>
          </a:p>
        </p:txBody>
      </p:sp>
      <p:sp>
        <p:nvSpPr>
          <p:cNvPr id="55" name="choose the same">
            <a:extLst>
              <a:ext uri="{FF2B5EF4-FFF2-40B4-BE49-F238E27FC236}">
                <a16:creationId xmlns:a16="http://schemas.microsoft.com/office/drawing/2014/main" id="{D9172DBA-7408-4B7D-8ED6-2191F24C81D8}"/>
              </a:ext>
            </a:extLst>
          </p:cNvPr>
          <p:cNvSpPr/>
          <p:nvPr/>
        </p:nvSpPr>
        <p:spPr>
          <a:xfrm>
            <a:off x="9057532" y="3374722"/>
            <a:ext cx="19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Choose</a:t>
            </a:r>
            <a:r>
              <a:rPr lang="en-GB" dirty="0"/>
              <a:t> </a:t>
            </a:r>
            <a:r>
              <a:rPr lang="en-GB" dirty="0">
                <a:latin typeface="Comic Sans MS" panose="030F0702030302020204" pitchFamily="66" charset="0"/>
              </a:rPr>
              <a:t>the same</a:t>
            </a:r>
          </a:p>
        </p:txBody>
      </p:sp>
      <p:sp>
        <p:nvSpPr>
          <p:cNvPr id="56" name="choose 3">
            <a:extLst>
              <a:ext uri="{FF2B5EF4-FFF2-40B4-BE49-F238E27FC236}">
                <a16:creationId xmlns:a16="http://schemas.microsoft.com/office/drawing/2014/main" id="{5661B0FC-8E82-4A13-80FA-AF452FBEEC43}"/>
              </a:ext>
            </a:extLst>
          </p:cNvPr>
          <p:cNvSpPr txBox="1"/>
          <p:nvPr/>
        </p:nvSpPr>
        <p:spPr>
          <a:xfrm>
            <a:off x="8635558" y="3983182"/>
            <a:ext cx="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7" name="choose 4">
            <a:extLst>
              <a:ext uri="{FF2B5EF4-FFF2-40B4-BE49-F238E27FC236}">
                <a16:creationId xmlns:a16="http://schemas.microsoft.com/office/drawing/2014/main" id="{C01735A2-2073-477B-878E-7913562087EE}"/>
              </a:ext>
            </a:extLst>
          </p:cNvPr>
          <p:cNvSpPr txBox="1"/>
          <p:nvPr/>
        </p:nvSpPr>
        <p:spPr>
          <a:xfrm>
            <a:off x="9752667" y="3983182"/>
            <a:ext cx="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choose 5">
            <a:extLst>
              <a:ext uri="{FF2B5EF4-FFF2-40B4-BE49-F238E27FC236}">
                <a16:creationId xmlns:a16="http://schemas.microsoft.com/office/drawing/2014/main" id="{7B50D92E-C411-40F0-A5ED-A787A5906E12}"/>
              </a:ext>
            </a:extLst>
          </p:cNvPr>
          <p:cNvSpPr txBox="1"/>
          <p:nvPr/>
        </p:nvSpPr>
        <p:spPr>
          <a:xfrm>
            <a:off x="10869776" y="3983182"/>
            <a:ext cx="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59" name="straw count1" descr="A close up of a logo&#10;&#10;Description automatically generated">
            <a:extLst>
              <a:ext uri="{FF2B5EF4-FFF2-40B4-BE49-F238E27FC236}">
                <a16:creationId xmlns:a16="http://schemas.microsoft.com/office/drawing/2014/main" id="{A5DDBB13-DCCB-4381-8546-7A01DD172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32" y="306584"/>
            <a:ext cx="533474" cy="533474"/>
          </a:xfrm>
          <a:prstGeom prst="rect">
            <a:avLst/>
          </a:prstGeom>
        </p:spPr>
      </p:pic>
      <p:pic>
        <p:nvPicPr>
          <p:cNvPr id="60" name="Straw count 2" descr="A close up of a logo&#10;&#10;Description automatically generated">
            <a:extLst>
              <a:ext uri="{FF2B5EF4-FFF2-40B4-BE49-F238E27FC236}">
                <a16:creationId xmlns:a16="http://schemas.microsoft.com/office/drawing/2014/main" id="{FDC1BED2-D280-4A96-894D-596F4B2E2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97" y="306584"/>
            <a:ext cx="533474" cy="533474"/>
          </a:xfrm>
          <a:prstGeom prst="rect">
            <a:avLst/>
          </a:prstGeom>
        </p:spPr>
      </p:pic>
      <p:pic>
        <p:nvPicPr>
          <p:cNvPr id="61" name="Straw count 3" descr="A close up of a logo&#10;&#10;Description automatically generated">
            <a:extLst>
              <a:ext uri="{FF2B5EF4-FFF2-40B4-BE49-F238E27FC236}">
                <a16:creationId xmlns:a16="http://schemas.microsoft.com/office/drawing/2014/main" id="{E734D777-45C5-4913-A889-EE98EEFCB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962" y="306584"/>
            <a:ext cx="533474" cy="533474"/>
          </a:xfrm>
          <a:prstGeom prst="rect">
            <a:avLst/>
          </a:prstGeom>
        </p:spPr>
      </p:pic>
      <p:pic>
        <p:nvPicPr>
          <p:cNvPr id="62" name="Straw count 4" descr="A close up of a logo&#10;&#10;Description automatically generated">
            <a:extLst>
              <a:ext uri="{FF2B5EF4-FFF2-40B4-BE49-F238E27FC236}">
                <a16:creationId xmlns:a16="http://schemas.microsoft.com/office/drawing/2014/main" id="{02E3E63F-E993-438F-B77D-5DE008398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59" y="1366029"/>
            <a:ext cx="533474" cy="533474"/>
          </a:xfrm>
          <a:prstGeom prst="rect">
            <a:avLst/>
          </a:prstGeom>
        </p:spPr>
      </p:pic>
      <p:pic>
        <p:nvPicPr>
          <p:cNvPr id="63" name="Straw count 5" descr="A close up of a logo&#10;&#10;Description automatically generated">
            <a:extLst>
              <a:ext uri="{FF2B5EF4-FFF2-40B4-BE49-F238E27FC236}">
                <a16:creationId xmlns:a16="http://schemas.microsoft.com/office/drawing/2014/main" id="{5CDE2EE6-1D6C-4ED5-951D-2B060E18C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488" y="1366029"/>
            <a:ext cx="533474" cy="533474"/>
          </a:xfrm>
          <a:prstGeom prst="rect">
            <a:avLst/>
          </a:prstGeom>
        </p:spPr>
      </p:pic>
      <p:sp>
        <p:nvSpPr>
          <p:cNvPr id="64" name="count 1">
            <a:extLst>
              <a:ext uri="{FF2B5EF4-FFF2-40B4-BE49-F238E27FC236}">
                <a16:creationId xmlns:a16="http://schemas.microsoft.com/office/drawing/2014/main" id="{4EA2D6B3-BA18-4CAD-A943-EEBC83673D3C}"/>
              </a:ext>
            </a:extLst>
          </p:cNvPr>
          <p:cNvSpPr txBox="1"/>
          <p:nvPr/>
        </p:nvSpPr>
        <p:spPr>
          <a:xfrm>
            <a:off x="8745093" y="133897"/>
            <a:ext cx="497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65" name="count 2">
            <a:extLst>
              <a:ext uri="{FF2B5EF4-FFF2-40B4-BE49-F238E27FC236}">
                <a16:creationId xmlns:a16="http://schemas.microsoft.com/office/drawing/2014/main" id="{56692410-7116-4E0B-99F8-06E24B3F7762}"/>
              </a:ext>
            </a:extLst>
          </p:cNvPr>
          <p:cNvSpPr txBox="1"/>
          <p:nvPr/>
        </p:nvSpPr>
        <p:spPr>
          <a:xfrm>
            <a:off x="10123886" y="138229"/>
            <a:ext cx="497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6" name="count 3">
            <a:extLst>
              <a:ext uri="{FF2B5EF4-FFF2-40B4-BE49-F238E27FC236}">
                <a16:creationId xmlns:a16="http://schemas.microsoft.com/office/drawing/2014/main" id="{FEE803FE-551D-48A6-9009-E82F25986789}"/>
              </a:ext>
            </a:extLst>
          </p:cNvPr>
          <p:cNvSpPr txBox="1"/>
          <p:nvPr/>
        </p:nvSpPr>
        <p:spPr>
          <a:xfrm>
            <a:off x="11367893" y="131538"/>
            <a:ext cx="497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7" name="count 4">
            <a:extLst>
              <a:ext uri="{FF2B5EF4-FFF2-40B4-BE49-F238E27FC236}">
                <a16:creationId xmlns:a16="http://schemas.microsoft.com/office/drawing/2014/main" id="{FCC029C7-718C-4FD6-A06B-AB42ED0F308D}"/>
              </a:ext>
            </a:extLst>
          </p:cNvPr>
          <p:cNvSpPr txBox="1"/>
          <p:nvPr/>
        </p:nvSpPr>
        <p:spPr>
          <a:xfrm>
            <a:off x="9371621" y="1158553"/>
            <a:ext cx="497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8" name="count 5">
            <a:extLst>
              <a:ext uri="{FF2B5EF4-FFF2-40B4-BE49-F238E27FC236}">
                <a16:creationId xmlns:a16="http://schemas.microsoft.com/office/drawing/2014/main" id="{704BEC4F-6863-4868-858A-E6C1B4AC471B}"/>
              </a:ext>
            </a:extLst>
          </p:cNvPr>
          <p:cNvSpPr txBox="1"/>
          <p:nvPr/>
        </p:nvSpPr>
        <p:spPr>
          <a:xfrm>
            <a:off x="10925663" y="1144748"/>
            <a:ext cx="497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" name="straw count 1 trans">
            <a:extLst>
              <a:ext uri="{FF2B5EF4-FFF2-40B4-BE49-F238E27FC236}">
                <a16:creationId xmlns:a16="http://schemas.microsoft.com/office/drawing/2014/main" id="{D56688E7-C8BD-4019-90DF-F75A67D9DB6A}"/>
              </a:ext>
            </a:extLst>
          </p:cNvPr>
          <p:cNvSpPr/>
          <p:nvPr/>
        </p:nvSpPr>
        <p:spPr>
          <a:xfrm>
            <a:off x="7999475" y="211825"/>
            <a:ext cx="690738" cy="7601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count 1 trans">
            <a:extLst>
              <a:ext uri="{FF2B5EF4-FFF2-40B4-BE49-F238E27FC236}">
                <a16:creationId xmlns:a16="http://schemas.microsoft.com/office/drawing/2014/main" id="{1BC1F93C-91C0-47CA-ABD1-118D1B86ACA5}"/>
              </a:ext>
            </a:extLst>
          </p:cNvPr>
          <p:cNvSpPr/>
          <p:nvPr/>
        </p:nvSpPr>
        <p:spPr>
          <a:xfrm>
            <a:off x="8754414" y="211825"/>
            <a:ext cx="690738" cy="7601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straw count 2 trans">
            <a:extLst>
              <a:ext uri="{FF2B5EF4-FFF2-40B4-BE49-F238E27FC236}">
                <a16:creationId xmlns:a16="http://schemas.microsoft.com/office/drawing/2014/main" id="{503165A2-C231-4FD4-9282-EDA2A2CCF06E}"/>
              </a:ext>
            </a:extLst>
          </p:cNvPr>
          <p:cNvSpPr/>
          <p:nvPr/>
        </p:nvSpPr>
        <p:spPr>
          <a:xfrm>
            <a:off x="9542052" y="188923"/>
            <a:ext cx="690738" cy="7601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count 2 trans">
            <a:extLst>
              <a:ext uri="{FF2B5EF4-FFF2-40B4-BE49-F238E27FC236}">
                <a16:creationId xmlns:a16="http://schemas.microsoft.com/office/drawing/2014/main" id="{6A2FD55B-5079-41C0-9D07-504898DE349B}"/>
              </a:ext>
            </a:extLst>
          </p:cNvPr>
          <p:cNvSpPr/>
          <p:nvPr/>
        </p:nvSpPr>
        <p:spPr>
          <a:xfrm>
            <a:off x="10248390" y="188923"/>
            <a:ext cx="497499" cy="7601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straw count 3 trans">
            <a:extLst>
              <a:ext uri="{FF2B5EF4-FFF2-40B4-BE49-F238E27FC236}">
                <a16:creationId xmlns:a16="http://schemas.microsoft.com/office/drawing/2014/main" id="{72372415-BEFF-4445-AFFE-0EFAFAD760A9}"/>
              </a:ext>
            </a:extLst>
          </p:cNvPr>
          <p:cNvSpPr/>
          <p:nvPr/>
        </p:nvSpPr>
        <p:spPr>
          <a:xfrm>
            <a:off x="10940911" y="164688"/>
            <a:ext cx="497499" cy="7601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count 3 trans">
            <a:extLst>
              <a:ext uri="{FF2B5EF4-FFF2-40B4-BE49-F238E27FC236}">
                <a16:creationId xmlns:a16="http://schemas.microsoft.com/office/drawing/2014/main" id="{FB7608C6-9D04-4D50-9C2D-9546F3EC6E3E}"/>
              </a:ext>
            </a:extLst>
          </p:cNvPr>
          <p:cNvSpPr/>
          <p:nvPr/>
        </p:nvSpPr>
        <p:spPr>
          <a:xfrm>
            <a:off x="11478686" y="188923"/>
            <a:ext cx="497499" cy="7601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count 5 trans">
            <a:extLst>
              <a:ext uri="{FF2B5EF4-FFF2-40B4-BE49-F238E27FC236}">
                <a16:creationId xmlns:a16="http://schemas.microsoft.com/office/drawing/2014/main" id="{43064FE0-59F3-4ACE-AB0B-58A072C936AD}"/>
              </a:ext>
            </a:extLst>
          </p:cNvPr>
          <p:cNvSpPr/>
          <p:nvPr/>
        </p:nvSpPr>
        <p:spPr>
          <a:xfrm>
            <a:off x="11022524" y="1174370"/>
            <a:ext cx="497499" cy="7601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straw count 5 trans">
            <a:extLst>
              <a:ext uri="{FF2B5EF4-FFF2-40B4-BE49-F238E27FC236}">
                <a16:creationId xmlns:a16="http://schemas.microsoft.com/office/drawing/2014/main" id="{4AC4F288-4069-4055-8290-F747AB205EDA}"/>
              </a:ext>
            </a:extLst>
          </p:cNvPr>
          <p:cNvSpPr/>
          <p:nvPr/>
        </p:nvSpPr>
        <p:spPr>
          <a:xfrm>
            <a:off x="10379482" y="1180326"/>
            <a:ext cx="497499" cy="7601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count 4 trans">
            <a:extLst>
              <a:ext uri="{FF2B5EF4-FFF2-40B4-BE49-F238E27FC236}">
                <a16:creationId xmlns:a16="http://schemas.microsoft.com/office/drawing/2014/main" id="{FB015240-DBBF-49D0-93BD-E3BBE9E548A7}"/>
              </a:ext>
            </a:extLst>
          </p:cNvPr>
          <p:cNvSpPr/>
          <p:nvPr/>
        </p:nvSpPr>
        <p:spPr>
          <a:xfrm>
            <a:off x="9468482" y="1172879"/>
            <a:ext cx="497499" cy="7601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straw count 4 trans">
            <a:extLst>
              <a:ext uri="{FF2B5EF4-FFF2-40B4-BE49-F238E27FC236}">
                <a16:creationId xmlns:a16="http://schemas.microsoft.com/office/drawing/2014/main" id="{53857F91-E81C-4151-868A-44F1884CB5BD}"/>
              </a:ext>
            </a:extLst>
          </p:cNvPr>
          <p:cNvSpPr/>
          <p:nvPr/>
        </p:nvSpPr>
        <p:spPr>
          <a:xfrm>
            <a:off x="8812752" y="1168665"/>
            <a:ext cx="497499" cy="7601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hoose cover trans">
            <a:extLst>
              <a:ext uri="{FF2B5EF4-FFF2-40B4-BE49-F238E27FC236}">
                <a16:creationId xmlns:a16="http://schemas.microsoft.com/office/drawing/2014/main" id="{4A3EE52A-5FC7-4380-84CD-E6E7435478D4}"/>
              </a:ext>
            </a:extLst>
          </p:cNvPr>
          <p:cNvSpPr/>
          <p:nvPr/>
        </p:nvSpPr>
        <p:spPr>
          <a:xfrm>
            <a:off x="8477331" y="2346309"/>
            <a:ext cx="3229788" cy="24617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choose good work">
            <a:extLst>
              <a:ext uri="{FF2B5EF4-FFF2-40B4-BE49-F238E27FC236}">
                <a16:creationId xmlns:a16="http://schemas.microsoft.com/office/drawing/2014/main" id="{023BA4EF-508A-4901-B31F-058875814813}"/>
              </a:ext>
            </a:extLst>
          </p:cNvPr>
          <p:cNvSpPr/>
          <p:nvPr/>
        </p:nvSpPr>
        <p:spPr>
          <a:xfrm>
            <a:off x="10674044" y="4888204"/>
            <a:ext cx="931228" cy="78002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79" name="choose try again 4">
            <a:extLst>
              <a:ext uri="{FF2B5EF4-FFF2-40B4-BE49-F238E27FC236}">
                <a16:creationId xmlns:a16="http://schemas.microsoft.com/office/drawing/2014/main" id="{518C4A1C-8DC5-4E4D-A0CD-D92640A19579}"/>
              </a:ext>
            </a:extLst>
          </p:cNvPr>
          <p:cNvSpPr/>
          <p:nvPr/>
        </p:nvSpPr>
        <p:spPr>
          <a:xfrm>
            <a:off x="9565911" y="4888204"/>
            <a:ext cx="931228" cy="7528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81" name="choose try again 3">
            <a:extLst>
              <a:ext uri="{FF2B5EF4-FFF2-40B4-BE49-F238E27FC236}">
                <a16:creationId xmlns:a16="http://schemas.microsoft.com/office/drawing/2014/main" id="{493E3EE1-A741-485F-9ECB-FD0A0B7775B2}"/>
              </a:ext>
            </a:extLst>
          </p:cNvPr>
          <p:cNvSpPr/>
          <p:nvPr/>
        </p:nvSpPr>
        <p:spPr>
          <a:xfrm>
            <a:off x="8457778" y="4888204"/>
            <a:ext cx="931228" cy="7528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10" name="try again 3 trans">
            <a:extLst>
              <a:ext uri="{FF2B5EF4-FFF2-40B4-BE49-F238E27FC236}">
                <a16:creationId xmlns:a16="http://schemas.microsoft.com/office/drawing/2014/main" id="{FA85A156-C3AD-4468-BCFA-4EC4E98696CF}"/>
              </a:ext>
            </a:extLst>
          </p:cNvPr>
          <p:cNvSpPr/>
          <p:nvPr/>
        </p:nvSpPr>
        <p:spPr>
          <a:xfrm>
            <a:off x="8348045" y="4861003"/>
            <a:ext cx="110183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try again 4 trans">
            <a:extLst>
              <a:ext uri="{FF2B5EF4-FFF2-40B4-BE49-F238E27FC236}">
                <a16:creationId xmlns:a16="http://schemas.microsoft.com/office/drawing/2014/main" id="{6C022766-72EE-43B8-9E51-C42DEA244180}"/>
              </a:ext>
            </a:extLst>
          </p:cNvPr>
          <p:cNvSpPr/>
          <p:nvPr/>
        </p:nvSpPr>
        <p:spPr>
          <a:xfrm>
            <a:off x="9464869" y="4859324"/>
            <a:ext cx="110183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good work trans">
            <a:extLst>
              <a:ext uri="{FF2B5EF4-FFF2-40B4-BE49-F238E27FC236}">
                <a16:creationId xmlns:a16="http://schemas.microsoft.com/office/drawing/2014/main" id="{46337465-DA86-4A00-97E9-70F2CAE898B7}"/>
              </a:ext>
            </a:extLst>
          </p:cNvPr>
          <p:cNvSpPr/>
          <p:nvPr/>
        </p:nvSpPr>
        <p:spPr>
          <a:xfrm>
            <a:off x="10588742" y="4843417"/>
            <a:ext cx="110183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arrow trans">
            <a:extLst>
              <a:ext uri="{FF2B5EF4-FFF2-40B4-BE49-F238E27FC236}">
                <a16:creationId xmlns:a16="http://schemas.microsoft.com/office/drawing/2014/main" id="{08DF29E6-111A-4374-8CA3-CD6C95126A9E}"/>
              </a:ext>
            </a:extLst>
          </p:cNvPr>
          <p:cNvSpPr/>
          <p:nvPr/>
        </p:nvSpPr>
        <p:spPr>
          <a:xfrm>
            <a:off x="10793395" y="5958198"/>
            <a:ext cx="1199036" cy="8483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? trans">
            <a:extLst>
              <a:ext uri="{FF2B5EF4-FFF2-40B4-BE49-F238E27FC236}">
                <a16:creationId xmlns:a16="http://schemas.microsoft.com/office/drawing/2014/main" id="{268F73F3-3B43-4701-8008-9E2E0223601F}"/>
              </a:ext>
            </a:extLst>
          </p:cNvPr>
          <p:cNvSpPr/>
          <p:nvPr/>
        </p:nvSpPr>
        <p:spPr>
          <a:xfrm>
            <a:off x="5757597" y="5202721"/>
            <a:ext cx="1412624" cy="10674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3" name="2nd shelf trans">
            <a:extLst>
              <a:ext uri="{FF2B5EF4-FFF2-40B4-BE49-F238E27FC236}">
                <a16:creationId xmlns:a16="http://schemas.microsoft.com/office/drawing/2014/main" id="{B7D1F07E-BAEA-48A4-B41C-B151050AF4CF}"/>
              </a:ext>
            </a:extLst>
          </p:cNvPr>
          <p:cNvSpPr/>
          <p:nvPr/>
        </p:nvSpPr>
        <p:spPr>
          <a:xfrm>
            <a:off x="1131323" y="2280953"/>
            <a:ext cx="5447591" cy="11315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3rd shelf trans">
            <a:extLst>
              <a:ext uri="{FF2B5EF4-FFF2-40B4-BE49-F238E27FC236}">
                <a16:creationId xmlns:a16="http://schemas.microsoft.com/office/drawing/2014/main" id="{9F44825B-28E4-4C0C-99A9-53F75F51DAFA}"/>
              </a:ext>
            </a:extLst>
          </p:cNvPr>
          <p:cNvSpPr/>
          <p:nvPr/>
        </p:nvSpPr>
        <p:spPr>
          <a:xfrm>
            <a:off x="572421" y="3721005"/>
            <a:ext cx="6565396" cy="11315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bottom shelf trans">
            <a:extLst>
              <a:ext uri="{FF2B5EF4-FFF2-40B4-BE49-F238E27FC236}">
                <a16:creationId xmlns:a16="http://schemas.microsoft.com/office/drawing/2014/main" id="{FB86EC43-7427-47FA-B470-BA26ACB2A176}"/>
              </a:ext>
            </a:extLst>
          </p:cNvPr>
          <p:cNvSpPr/>
          <p:nvPr/>
        </p:nvSpPr>
        <p:spPr>
          <a:xfrm>
            <a:off x="194803" y="5164190"/>
            <a:ext cx="7088748" cy="11315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8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0"/>
                            </p:stCondLst>
                            <p:childTnLst>
                              <p:par>
                                <p:cTn id="253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5" grpId="0" animBg="1"/>
      <p:bldP spid="35" grpId="1" animBg="1"/>
      <p:bldP spid="2" grpId="0" animBg="1"/>
      <p:bldP spid="2" grpId="1" animBg="1"/>
      <p:bldP spid="37" grpId="0" animBg="1"/>
      <p:bldP spid="37" grpId="1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3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9" grpId="0" animBg="1"/>
      <p:bldP spid="10" grpId="0" animBg="1"/>
      <p:bldP spid="10" grpId="1" animBg="1"/>
      <p:bldP spid="84" grpId="0" animBg="1"/>
      <p:bldP spid="84" grpId="1" animBg="1"/>
      <p:bldP spid="85" grpId="0" animBg="1"/>
      <p:bldP spid="11" grpId="0" animBg="1"/>
      <p:bldP spid="12" grpId="0" animBg="1"/>
      <p:bldP spid="13" grpId="0" animBg="1"/>
      <p:bldP spid="87" grpId="0" animBg="1"/>
      <p:bldP spid="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CEF94F-50BA-4EFD-854E-CE1DDCBACFB8}"/>
              </a:ext>
            </a:extLst>
          </p:cNvPr>
          <p:cNvSpPr txBox="1"/>
          <p:nvPr/>
        </p:nvSpPr>
        <p:spPr>
          <a:xfrm>
            <a:off x="1209823" y="2828835"/>
            <a:ext cx="10227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Comic Sans MS" panose="030F0702030302020204" pitchFamily="66" charset="0"/>
              </a:rPr>
              <a:t>Healthy or unhealthy?</a:t>
            </a:r>
          </a:p>
        </p:txBody>
      </p:sp>
      <p:sp>
        <p:nvSpPr>
          <p:cNvPr id="3" name="next 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61C6B1-FFCC-4E1D-BF1F-4F36B90F6DA6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sp>
        <p:nvSpPr>
          <p:cNvPr id="4" name="arrow trans">
            <a:extLst>
              <a:ext uri="{FF2B5EF4-FFF2-40B4-BE49-F238E27FC236}">
                <a16:creationId xmlns:a16="http://schemas.microsoft.com/office/drawing/2014/main" id="{512A25BE-759F-4DC0-A01D-F291E920DA8C}"/>
              </a:ext>
            </a:extLst>
          </p:cNvPr>
          <p:cNvSpPr/>
          <p:nvPr/>
        </p:nvSpPr>
        <p:spPr>
          <a:xfrm>
            <a:off x="10640264" y="5906794"/>
            <a:ext cx="1444487" cy="8483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0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B6A43858-A5F4-4783-823A-E425CC4E7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02" y="6043450"/>
            <a:ext cx="982252" cy="814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E47ED0-1D04-4E1F-8DDE-ED0F67AE7F69}"/>
              </a:ext>
            </a:extLst>
          </p:cNvPr>
          <p:cNvSpPr txBox="1"/>
          <p:nvPr/>
        </p:nvSpPr>
        <p:spPr>
          <a:xfrm>
            <a:off x="4286344" y="2868403"/>
            <a:ext cx="261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fruit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D25FE-A0F2-42A5-A391-272C72397605}"/>
              </a:ext>
            </a:extLst>
          </p:cNvPr>
          <p:cNvSpPr txBox="1"/>
          <p:nvPr/>
        </p:nvSpPr>
        <p:spPr>
          <a:xfrm>
            <a:off x="4286342" y="6112812"/>
            <a:ext cx="261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fish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F47A4-C47C-46E0-B4FA-8E6E3D01419B}"/>
              </a:ext>
            </a:extLst>
          </p:cNvPr>
          <p:cNvSpPr txBox="1"/>
          <p:nvPr/>
        </p:nvSpPr>
        <p:spPr>
          <a:xfrm>
            <a:off x="4286343" y="3846598"/>
            <a:ext cx="261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salad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A0B00-4D75-4CDD-A9F8-DE419365F50A}"/>
              </a:ext>
            </a:extLst>
          </p:cNvPr>
          <p:cNvSpPr txBox="1"/>
          <p:nvPr/>
        </p:nvSpPr>
        <p:spPr>
          <a:xfrm>
            <a:off x="4286342" y="4957847"/>
            <a:ext cx="261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rice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D9718D-C387-4C83-91C6-68568E7A7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59" y="2744197"/>
            <a:ext cx="809738" cy="77163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A8C48B-1173-4DEB-B3E2-D0F5773583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61" y="3750292"/>
            <a:ext cx="790685" cy="75258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5753903-7FEB-4CD5-A17B-EB9CF4B02D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57" y="4810462"/>
            <a:ext cx="969892" cy="994760"/>
          </a:xfrm>
          <a:prstGeom prst="rect">
            <a:avLst/>
          </a:prstGeom>
        </p:spPr>
      </p:pic>
      <p:sp>
        <p:nvSpPr>
          <p:cNvPr id="13" name="next 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118C01-68E7-4F35-8519-592A400D4387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sp>
        <p:nvSpPr>
          <p:cNvPr id="14" name="fruit trans">
            <a:extLst>
              <a:ext uri="{FF2B5EF4-FFF2-40B4-BE49-F238E27FC236}">
                <a16:creationId xmlns:a16="http://schemas.microsoft.com/office/drawing/2014/main" id="{8DA95970-EA9B-4484-A463-86BF78AF47DA}"/>
              </a:ext>
            </a:extLst>
          </p:cNvPr>
          <p:cNvSpPr/>
          <p:nvPr/>
        </p:nvSpPr>
        <p:spPr>
          <a:xfrm>
            <a:off x="4191824" y="2792836"/>
            <a:ext cx="3808347" cy="814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alad trans">
            <a:extLst>
              <a:ext uri="{FF2B5EF4-FFF2-40B4-BE49-F238E27FC236}">
                <a16:creationId xmlns:a16="http://schemas.microsoft.com/office/drawing/2014/main" id="{16D9D628-D824-43DA-8040-7DC072A89CC9}"/>
              </a:ext>
            </a:extLst>
          </p:cNvPr>
          <p:cNvSpPr/>
          <p:nvPr/>
        </p:nvSpPr>
        <p:spPr>
          <a:xfrm>
            <a:off x="4191824" y="3672062"/>
            <a:ext cx="3808347" cy="814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ice trans">
            <a:extLst>
              <a:ext uri="{FF2B5EF4-FFF2-40B4-BE49-F238E27FC236}">
                <a16:creationId xmlns:a16="http://schemas.microsoft.com/office/drawing/2014/main" id="{60A01DE7-E34C-43BD-B75B-B0E16FD994C0}"/>
              </a:ext>
            </a:extLst>
          </p:cNvPr>
          <p:cNvSpPr/>
          <p:nvPr/>
        </p:nvSpPr>
        <p:spPr>
          <a:xfrm>
            <a:off x="4157956" y="4735540"/>
            <a:ext cx="3808347" cy="814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ish trans">
            <a:extLst>
              <a:ext uri="{FF2B5EF4-FFF2-40B4-BE49-F238E27FC236}">
                <a16:creationId xmlns:a16="http://schemas.microsoft.com/office/drawing/2014/main" id="{7503FAA5-228C-4898-9515-B8E6AC08E490}"/>
              </a:ext>
            </a:extLst>
          </p:cNvPr>
          <p:cNvSpPr/>
          <p:nvPr/>
        </p:nvSpPr>
        <p:spPr>
          <a:xfrm>
            <a:off x="4157957" y="5940641"/>
            <a:ext cx="3808347" cy="814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 trans">
            <a:extLst>
              <a:ext uri="{FF2B5EF4-FFF2-40B4-BE49-F238E27FC236}">
                <a16:creationId xmlns:a16="http://schemas.microsoft.com/office/drawing/2014/main" id="{9F958741-ABEE-4BF8-A288-9A21792A8E7B}"/>
              </a:ext>
            </a:extLst>
          </p:cNvPr>
          <p:cNvSpPr/>
          <p:nvPr/>
        </p:nvSpPr>
        <p:spPr>
          <a:xfrm>
            <a:off x="10618507" y="5940641"/>
            <a:ext cx="1477617" cy="814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0E79AD4-52F8-4A3E-8686-3F0DC96F8511}"/>
              </a:ext>
            </a:extLst>
          </p:cNvPr>
          <p:cNvGrpSpPr/>
          <p:nvPr/>
        </p:nvGrpSpPr>
        <p:grpSpPr>
          <a:xfrm>
            <a:off x="800813" y="721876"/>
            <a:ext cx="10522632" cy="1822032"/>
            <a:chOff x="800813" y="721876"/>
            <a:chExt cx="10522632" cy="18220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DCEF94F-50BA-4EFD-854E-CE1DDCBACFB8}"/>
                </a:ext>
              </a:extLst>
            </p:cNvPr>
            <p:cNvSpPr txBox="1"/>
            <p:nvPr/>
          </p:nvSpPr>
          <p:spPr>
            <a:xfrm>
              <a:off x="800813" y="721876"/>
              <a:ext cx="1052263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The foods below are ‘healthy foods’ which we can eat a lot of:</a:t>
              </a:r>
            </a:p>
            <a:p>
              <a:endParaRPr lang="en-GB" sz="2800" dirty="0">
                <a:latin typeface="Comic Sans MS" panose="030F0702030302020204" pitchFamily="66" charset="0"/>
              </a:endParaRPr>
            </a:p>
            <a:p>
              <a:endParaRPr lang="en-GB" sz="2800" dirty="0">
                <a:latin typeface="Comic Sans MS" panose="030F0702030302020204" pitchFamily="66" charset="0"/>
              </a:endParaRPr>
            </a:p>
          </p:txBody>
        </p:sp>
        <p:pic>
          <p:nvPicPr>
            <p:cNvPr id="22" name="Picture 2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D2AF986-868C-457F-B115-4B9B9F0EE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706" y="1377250"/>
              <a:ext cx="993237" cy="1166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73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DC8464-D921-4D3B-99C2-1B02972921FB}"/>
              </a:ext>
            </a:extLst>
          </p:cNvPr>
          <p:cNvSpPr txBox="1"/>
          <p:nvPr/>
        </p:nvSpPr>
        <p:spPr>
          <a:xfrm>
            <a:off x="3715298" y="2657927"/>
            <a:ext cx="261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chocolate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C65AB-22C4-4D90-83DC-F5ABBF233021}"/>
              </a:ext>
            </a:extLst>
          </p:cNvPr>
          <p:cNvSpPr txBox="1"/>
          <p:nvPr/>
        </p:nvSpPr>
        <p:spPr>
          <a:xfrm>
            <a:off x="3715298" y="3676854"/>
            <a:ext cx="261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D8E55-1A2E-44A1-B706-0C96B1A07940}"/>
              </a:ext>
            </a:extLst>
          </p:cNvPr>
          <p:cNvSpPr txBox="1"/>
          <p:nvPr/>
        </p:nvSpPr>
        <p:spPr>
          <a:xfrm>
            <a:off x="3715297" y="4796471"/>
            <a:ext cx="261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crisps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DF2CE-AA72-4BDF-8D36-916F1F56C809}"/>
              </a:ext>
            </a:extLst>
          </p:cNvPr>
          <p:cNvSpPr txBox="1"/>
          <p:nvPr/>
        </p:nvSpPr>
        <p:spPr>
          <a:xfrm>
            <a:off x="3715297" y="5878074"/>
            <a:ext cx="261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chips</a:t>
            </a:r>
          </a:p>
        </p:txBody>
      </p:sp>
      <p:pic>
        <p:nvPicPr>
          <p:cNvPr id="10" name="Picture 9" descr="A picture containing rug, table&#10;&#10;Description automatically generated">
            <a:extLst>
              <a:ext uri="{FF2B5EF4-FFF2-40B4-BE49-F238E27FC236}">
                <a16:creationId xmlns:a16="http://schemas.microsoft.com/office/drawing/2014/main" id="{AFC16065-A141-43D2-A47D-D60EEDEE7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328" y="2543051"/>
            <a:ext cx="1000265" cy="885949"/>
          </a:xfrm>
          <a:prstGeom prst="rect">
            <a:avLst/>
          </a:prstGeom>
        </p:spPr>
      </p:pic>
      <p:pic>
        <p:nvPicPr>
          <p:cNvPr id="12" name="Picture 1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A928C08-3F18-46EE-B3D1-CB419B042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393" y="3620908"/>
            <a:ext cx="862134" cy="7716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5D0ED5-3FDD-4873-9F69-2115E191A3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57" y="4653212"/>
            <a:ext cx="857370" cy="809738"/>
          </a:xfrm>
          <a:prstGeom prst="rect">
            <a:avLst/>
          </a:prstGeom>
        </p:spPr>
      </p:pic>
      <p:pic>
        <p:nvPicPr>
          <p:cNvPr id="16" name="Picture 15" descr="A picture containing table&#10;&#10;Description automatically generated">
            <a:extLst>
              <a:ext uri="{FF2B5EF4-FFF2-40B4-BE49-F238E27FC236}">
                <a16:creationId xmlns:a16="http://schemas.microsoft.com/office/drawing/2014/main" id="{55A37B42-A39C-4B8B-B029-19B48BF614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328" y="5691946"/>
            <a:ext cx="885949" cy="895475"/>
          </a:xfrm>
          <a:prstGeom prst="rect">
            <a:avLst/>
          </a:prstGeom>
        </p:spPr>
      </p:pic>
      <p:sp>
        <p:nvSpPr>
          <p:cNvPr id="17" name="next 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036F65-FDF0-4067-B60C-521B69BB93DA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sp>
        <p:nvSpPr>
          <p:cNvPr id="18" name="chocolate trans">
            <a:extLst>
              <a:ext uri="{FF2B5EF4-FFF2-40B4-BE49-F238E27FC236}">
                <a16:creationId xmlns:a16="http://schemas.microsoft.com/office/drawing/2014/main" id="{075C879C-4AA7-4F02-95E0-2D7B8DE4C3F0}"/>
              </a:ext>
            </a:extLst>
          </p:cNvPr>
          <p:cNvSpPr/>
          <p:nvPr/>
        </p:nvSpPr>
        <p:spPr>
          <a:xfrm>
            <a:off x="3511762" y="2523669"/>
            <a:ext cx="4335399" cy="9048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ke trans">
            <a:extLst>
              <a:ext uri="{FF2B5EF4-FFF2-40B4-BE49-F238E27FC236}">
                <a16:creationId xmlns:a16="http://schemas.microsoft.com/office/drawing/2014/main" id="{765E488F-026D-4C8F-B188-0CB85BE0DC94}"/>
              </a:ext>
            </a:extLst>
          </p:cNvPr>
          <p:cNvSpPr/>
          <p:nvPr/>
        </p:nvSpPr>
        <p:spPr>
          <a:xfrm>
            <a:off x="3546194" y="3470881"/>
            <a:ext cx="4335399" cy="9048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risps trans">
            <a:extLst>
              <a:ext uri="{FF2B5EF4-FFF2-40B4-BE49-F238E27FC236}">
                <a16:creationId xmlns:a16="http://schemas.microsoft.com/office/drawing/2014/main" id="{C2DC2FF0-664A-4202-933D-9F09D476988B}"/>
              </a:ext>
            </a:extLst>
          </p:cNvPr>
          <p:cNvSpPr/>
          <p:nvPr/>
        </p:nvSpPr>
        <p:spPr>
          <a:xfrm>
            <a:off x="3470656" y="4536689"/>
            <a:ext cx="4335399" cy="9048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hips trans">
            <a:extLst>
              <a:ext uri="{FF2B5EF4-FFF2-40B4-BE49-F238E27FC236}">
                <a16:creationId xmlns:a16="http://schemas.microsoft.com/office/drawing/2014/main" id="{574F4A2D-7C69-42B7-ADB3-C9575FD285C2}"/>
              </a:ext>
            </a:extLst>
          </p:cNvPr>
          <p:cNvSpPr/>
          <p:nvPr/>
        </p:nvSpPr>
        <p:spPr>
          <a:xfrm>
            <a:off x="3431878" y="5763497"/>
            <a:ext cx="4335399" cy="9048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 trans">
            <a:extLst>
              <a:ext uri="{FF2B5EF4-FFF2-40B4-BE49-F238E27FC236}">
                <a16:creationId xmlns:a16="http://schemas.microsoft.com/office/drawing/2014/main" id="{2A9F5707-9063-4518-B846-7BB46B25E76C}"/>
              </a:ext>
            </a:extLst>
          </p:cNvPr>
          <p:cNvSpPr/>
          <p:nvPr/>
        </p:nvSpPr>
        <p:spPr>
          <a:xfrm>
            <a:off x="10827391" y="5958198"/>
            <a:ext cx="1246687" cy="8483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A0EB5A-65CB-430D-AC43-0718CDFC0B0F}"/>
              </a:ext>
            </a:extLst>
          </p:cNvPr>
          <p:cNvGrpSpPr/>
          <p:nvPr/>
        </p:nvGrpSpPr>
        <p:grpSpPr>
          <a:xfrm>
            <a:off x="710894" y="698826"/>
            <a:ext cx="11357316" cy="1715417"/>
            <a:chOff x="710894" y="698826"/>
            <a:chExt cx="11357316" cy="17154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DCEF94F-50BA-4EFD-854E-CE1DDCBACFB8}"/>
                </a:ext>
              </a:extLst>
            </p:cNvPr>
            <p:cNvSpPr txBox="1"/>
            <p:nvPr/>
          </p:nvSpPr>
          <p:spPr>
            <a:xfrm>
              <a:off x="710894" y="698826"/>
              <a:ext cx="113573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omic Sans MS" panose="030F0702030302020204" pitchFamily="66" charset="0"/>
                </a:rPr>
                <a:t>The foods below are ‘unhealthy foods’ which we should not eat all the time:</a:t>
              </a:r>
            </a:p>
            <a:p>
              <a:endParaRPr lang="en-GB" sz="2800" dirty="0">
                <a:latin typeface="Comic Sans MS" panose="030F0702030302020204" pitchFamily="66" charset="0"/>
              </a:endParaRPr>
            </a:p>
            <a:p>
              <a:endParaRPr lang="en-GB" sz="2800" dirty="0">
                <a:latin typeface="Comic Sans MS" panose="030F0702030302020204" pitchFamily="66" charset="0"/>
              </a:endParaRPr>
            </a:p>
          </p:txBody>
        </p:sp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id="{44ABEC3C-9767-4BAE-A48E-D3257AB3B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38913" y1="76261" x2="45833" y2="70513"/>
                          <a14:foregroundMark x1="48611" y1="71795" x2="42787" y2="71795"/>
                          <a14:backgroundMark x1="26389" y1="84615" x2="30556" y2="858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0011" y="1122935"/>
              <a:ext cx="1191977" cy="1291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195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3529AF-FD5E-4A4C-880B-6247AAF4929F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08882-5B7D-4180-B103-6927152B6E8A}"/>
              </a:ext>
            </a:extLst>
          </p:cNvPr>
          <p:cNvSpPr txBox="1"/>
          <p:nvPr/>
        </p:nvSpPr>
        <p:spPr>
          <a:xfrm>
            <a:off x="1444487" y="2767280"/>
            <a:ext cx="9051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Click on the healthy or unhealthy box to choose where you think the item belongs</a:t>
            </a:r>
          </a:p>
        </p:txBody>
      </p:sp>
      <p:sp>
        <p:nvSpPr>
          <p:cNvPr id="4" name="arrow trans">
            <a:extLst>
              <a:ext uri="{FF2B5EF4-FFF2-40B4-BE49-F238E27FC236}">
                <a16:creationId xmlns:a16="http://schemas.microsoft.com/office/drawing/2014/main" id="{DD99763C-DD48-4616-BAF6-50F1A9208586}"/>
              </a:ext>
            </a:extLst>
          </p:cNvPr>
          <p:cNvSpPr/>
          <p:nvPr/>
        </p:nvSpPr>
        <p:spPr>
          <a:xfrm>
            <a:off x="10709471" y="6009603"/>
            <a:ext cx="1246687" cy="7455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18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d work">
            <a:extLst>
              <a:ext uri="{FF2B5EF4-FFF2-40B4-BE49-F238E27FC236}">
                <a16:creationId xmlns:a16="http://schemas.microsoft.com/office/drawing/2014/main" id="{40757FCE-04FB-4CB1-ADFA-52996846EB96}"/>
              </a:ext>
            </a:extLst>
          </p:cNvPr>
          <p:cNvSpPr/>
          <p:nvPr/>
        </p:nvSpPr>
        <p:spPr>
          <a:xfrm>
            <a:off x="2087616" y="130629"/>
            <a:ext cx="1268963" cy="77310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10" name="try again">
            <a:extLst>
              <a:ext uri="{FF2B5EF4-FFF2-40B4-BE49-F238E27FC236}">
                <a16:creationId xmlns:a16="http://schemas.microsoft.com/office/drawing/2014/main" id="{43D52CF1-94EF-4918-BB7E-EB26C3039816}"/>
              </a:ext>
            </a:extLst>
          </p:cNvPr>
          <p:cNvSpPr/>
          <p:nvPr/>
        </p:nvSpPr>
        <p:spPr>
          <a:xfrm>
            <a:off x="8415732" y="130629"/>
            <a:ext cx="1268963" cy="7731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11" name="good work trans">
            <a:extLst>
              <a:ext uri="{FF2B5EF4-FFF2-40B4-BE49-F238E27FC236}">
                <a16:creationId xmlns:a16="http://schemas.microsoft.com/office/drawing/2014/main" id="{EFB4A2E2-2E73-40A6-A89D-F91A18460D4E}"/>
              </a:ext>
            </a:extLst>
          </p:cNvPr>
          <p:cNvSpPr/>
          <p:nvPr/>
        </p:nvSpPr>
        <p:spPr>
          <a:xfrm>
            <a:off x="1874932" y="58917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ry again trans">
            <a:extLst>
              <a:ext uri="{FF2B5EF4-FFF2-40B4-BE49-F238E27FC236}">
                <a16:creationId xmlns:a16="http://schemas.microsoft.com/office/drawing/2014/main" id="{99B5E86A-4CC4-42C1-ABF7-924FE0F13960}"/>
              </a:ext>
            </a:extLst>
          </p:cNvPr>
          <p:cNvSpPr/>
          <p:nvPr/>
        </p:nvSpPr>
        <p:spPr>
          <a:xfrm>
            <a:off x="8203048" y="58917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next 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5B840F-359B-4262-98DB-908963BDB66F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sp>
        <p:nvSpPr>
          <p:cNvPr id="18" name="arrow trans">
            <a:extLst>
              <a:ext uri="{FF2B5EF4-FFF2-40B4-BE49-F238E27FC236}">
                <a16:creationId xmlns:a16="http://schemas.microsoft.com/office/drawing/2014/main" id="{58B7DAA1-D5B0-4F27-98F3-A4F0380A2619}"/>
              </a:ext>
            </a:extLst>
          </p:cNvPr>
          <p:cNvSpPr/>
          <p:nvPr/>
        </p:nvSpPr>
        <p:spPr>
          <a:xfrm>
            <a:off x="10497670" y="5892450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unhealthy group">
            <a:extLst>
              <a:ext uri="{FF2B5EF4-FFF2-40B4-BE49-F238E27FC236}">
                <a16:creationId xmlns:a16="http://schemas.microsoft.com/office/drawing/2014/main" id="{FF95B504-AB4A-4C91-AA3F-B951B3A07CB2}"/>
              </a:ext>
            </a:extLst>
          </p:cNvPr>
          <p:cNvGrpSpPr/>
          <p:nvPr/>
        </p:nvGrpSpPr>
        <p:grpSpPr>
          <a:xfrm>
            <a:off x="7748953" y="1109004"/>
            <a:ext cx="2602523" cy="3040966"/>
            <a:chOff x="7748953" y="1109004"/>
            <a:chExt cx="2602523" cy="3040966"/>
          </a:xfrm>
        </p:grpSpPr>
        <p:sp>
          <p:nvSpPr>
            <p:cNvPr id="8" name="unhealthy box">
              <a:extLst>
                <a:ext uri="{FF2B5EF4-FFF2-40B4-BE49-F238E27FC236}">
                  <a16:creationId xmlns:a16="http://schemas.microsoft.com/office/drawing/2014/main" id="{ACB2986F-40DB-4F59-801D-7A283C3550AF}"/>
                </a:ext>
              </a:extLst>
            </p:cNvPr>
            <p:cNvSpPr/>
            <p:nvPr/>
          </p:nvSpPr>
          <p:spPr>
            <a:xfrm>
              <a:off x="7748953" y="1109004"/>
              <a:ext cx="2602523" cy="304096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unhealthy">
              <a:extLst>
                <a:ext uri="{FF2B5EF4-FFF2-40B4-BE49-F238E27FC236}">
                  <a16:creationId xmlns:a16="http://schemas.microsoft.com/office/drawing/2014/main" id="{8FF5E9C7-FECD-4B4C-961B-53C6979AF286}"/>
                </a:ext>
              </a:extLst>
            </p:cNvPr>
            <p:cNvSpPr txBox="1"/>
            <p:nvPr/>
          </p:nvSpPr>
          <p:spPr>
            <a:xfrm>
              <a:off x="8350966" y="1109004"/>
              <a:ext cx="154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Unhealthy</a:t>
              </a:r>
            </a:p>
          </p:txBody>
        </p:sp>
        <p:sp>
          <p:nvSpPr>
            <p:cNvPr id="3" name="unhealthy trans">
              <a:extLst>
                <a:ext uri="{FF2B5EF4-FFF2-40B4-BE49-F238E27FC236}">
                  <a16:creationId xmlns:a16="http://schemas.microsoft.com/office/drawing/2014/main" id="{FF0859AF-3442-4EC5-AA0B-111D77119224}"/>
                </a:ext>
              </a:extLst>
            </p:cNvPr>
            <p:cNvSpPr/>
            <p:nvPr/>
          </p:nvSpPr>
          <p:spPr>
            <a:xfrm>
              <a:off x="7873485" y="2017059"/>
              <a:ext cx="2353456" cy="2065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B13910-6BC5-471A-89ED-BBB42A2EE93C}"/>
                </a:ext>
              </a:extLst>
            </p:cNvPr>
            <p:cNvSpPr/>
            <p:nvPr/>
          </p:nvSpPr>
          <p:spPr>
            <a:xfrm>
              <a:off x="7748953" y="1897306"/>
              <a:ext cx="2602523" cy="1344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healthy group">
            <a:extLst>
              <a:ext uri="{FF2B5EF4-FFF2-40B4-BE49-F238E27FC236}">
                <a16:creationId xmlns:a16="http://schemas.microsoft.com/office/drawing/2014/main" id="{55C99437-9AC0-4594-8906-D44282C60CF0}"/>
              </a:ext>
            </a:extLst>
          </p:cNvPr>
          <p:cNvGrpSpPr/>
          <p:nvPr/>
        </p:nvGrpSpPr>
        <p:grpSpPr>
          <a:xfrm>
            <a:off x="1420837" y="1109004"/>
            <a:ext cx="2602523" cy="3040966"/>
            <a:chOff x="1420837" y="1109004"/>
            <a:chExt cx="2602523" cy="3040966"/>
          </a:xfrm>
        </p:grpSpPr>
        <p:sp>
          <p:nvSpPr>
            <p:cNvPr id="6" name="healthy trans">
              <a:extLst>
                <a:ext uri="{FF2B5EF4-FFF2-40B4-BE49-F238E27FC236}">
                  <a16:creationId xmlns:a16="http://schemas.microsoft.com/office/drawing/2014/main" id="{790E0991-1B2F-4855-BC02-215D65B2D431}"/>
                </a:ext>
              </a:extLst>
            </p:cNvPr>
            <p:cNvSpPr/>
            <p:nvPr/>
          </p:nvSpPr>
          <p:spPr>
            <a:xfrm>
              <a:off x="1565541" y="2007414"/>
              <a:ext cx="2313111" cy="2065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healthy box">
              <a:extLst>
                <a:ext uri="{FF2B5EF4-FFF2-40B4-BE49-F238E27FC236}">
                  <a16:creationId xmlns:a16="http://schemas.microsoft.com/office/drawing/2014/main" id="{197D7617-F339-431C-972C-CCA35EE40F88}"/>
                </a:ext>
              </a:extLst>
            </p:cNvPr>
            <p:cNvSpPr/>
            <p:nvPr/>
          </p:nvSpPr>
          <p:spPr>
            <a:xfrm>
              <a:off x="1420837" y="1109004"/>
              <a:ext cx="2602523" cy="304096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healthy">
              <a:extLst>
                <a:ext uri="{FF2B5EF4-FFF2-40B4-BE49-F238E27FC236}">
                  <a16:creationId xmlns:a16="http://schemas.microsoft.com/office/drawing/2014/main" id="{58744B28-D09C-403C-889E-5CEDA5F88CF4}"/>
                </a:ext>
              </a:extLst>
            </p:cNvPr>
            <p:cNvSpPr txBox="1"/>
            <p:nvPr/>
          </p:nvSpPr>
          <p:spPr>
            <a:xfrm>
              <a:off x="2187536" y="1109004"/>
              <a:ext cx="154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Healthy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0D1169-E6E5-4F47-970A-877931D085FE}"/>
                </a:ext>
              </a:extLst>
            </p:cNvPr>
            <p:cNvSpPr/>
            <p:nvPr/>
          </p:nvSpPr>
          <p:spPr>
            <a:xfrm>
              <a:off x="1420837" y="1882588"/>
              <a:ext cx="2602523" cy="1344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0" name="fruit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9FF594-F8F3-4EA8-8799-A24B8FE59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88" y="5017535"/>
            <a:ext cx="1589024" cy="1514247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C55B05-8EC9-4FA3-B021-6D1140182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3" y="1329300"/>
            <a:ext cx="540815" cy="635242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E46DD28A-CE01-41A5-A373-D41ED60F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8913" y1="76261" x2="45833" y2="70513"/>
                        <a14:foregroundMark x1="48611" y1="71795" x2="42787" y2="71795"/>
                        <a14:backgroundMark x1="26389" y1="84615" x2="30556" y2="8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39" y="1309626"/>
            <a:ext cx="629348" cy="6817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9964E6-DEE1-4A50-A747-5C4E47D2EAF2}"/>
              </a:ext>
            </a:extLst>
          </p:cNvPr>
          <p:cNvSpPr txBox="1"/>
          <p:nvPr/>
        </p:nvSpPr>
        <p:spPr>
          <a:xfrm>
            <a:off x="5391703" y="6270172"/>
            <a:ext cx="140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2326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27253 -0.443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d work">
            <a:extLst>
              <a:ext uri="{FF2B5EF4-FFF2-40B4-BE49-F238E27FC236}">
                <a16:creationId xmlns:a16="http://schemas.microsoft.com/office/drawing/2014/main" id="{40757FCE-04FB-4CB1-ADFA-52996846EB96}"/>
              </a:ext>
            </a:extLst>
          </p:cNvPr>
          <p:cNvSpPr/>
          <p:nvPr/>
        </p:nvSpPr>
        <p:spPr>
          <a:xfrm>
            <a:off x="8415731" y="124827"/>
            <a:ext cx="1268963" cy="77310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10" name="try again">
            <a:extLst>
              <a:ext uri="{FF2B5EF4-FFF2-40B4-BE49-F238E27FC236}">
                <a16:creationId xmlns:a16="http://schemas.microsoft.com/office/drawing/2014/main" id="{43D52CF1-94EF-4918-BB7E-EB26C3039816}"/>
              </a:ext>
            </a:extLst>
          </p:cNvPr>
          <p:cNvSpPr/>
          <p:nvPr/>
        </p:nvSpPr>
        <p:spPr>
          <a:xfrm>
            <a:off x="2087614" y="124827"/>
            <a:ext cx="1268963" cy="7731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11" name="good work trans">
            <a:extLst>
              <a:ext uri="{FF2B5EF4-FFF2-40B4-BE49-F238E27FC236}">
                <a16:creationId xmlns:a16="http://schemas.microsoft.com/office/drawing/2014/main" id="{EFB4A2E2-2E73-40A6-A89D-F91A18460D4E}"/>
              </a:ext>
            </a:extLst>
          </p:cNvPr>
          <p:cNvSpPr/>
          <p:nvPr/>
        </p:nvSpPr>
        <p:spPr>
          <a:xfrm>
            <a:off x="8203047" y="125567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ry again trans">
            <a:extLst>
              <a:ext uri="{FF2B5EF4-FFF2-40B4-BE49-F238E27FC236}">
                <a16:creationId xmlns:a16="http://schemas.microsoft.com/office/drawing/2014/main" id="{99B5E86A-4CC4-42C1-ABF7-924FE0F13960}"/>
              </a:ext>
            </a:extLst>
          </p:cNvPr>
          <p:cNvSpPr/>
          <p:nvPr/>
        </p:nvSpPr>
        <p:spPr>
          <a:xfrm>
            <a:off x="1874930" y="72428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next 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5B840F-359B-4262-98DB-908963BDB66F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sp>
        <p:nvSpPr>
          <p:cNvPr id="18" name="arrow trans">
            <a:extLst>
              <a:ext uri="{FF2B5EF4-FFF2-40B4-BE49-F238E27FC236}">
                <a16:creationId xmlns:a16="http://schemas.microsoft.com/office/drawing/2014/main" id="{58B7DAA1-D5B0-4F27-98F3-A4F0380A2619}"/>
              </a:ext>
            </a:extLst>
          </p:cNvPr>
          <p:cNvSpPr/>
          <p:nvPr/>
        </p:nvSpPr>
        <p:spPr>
          <a:xfrm>
            <a:off x="10351476" y="5877291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unhealthy group">
            <a:extLst>
              <a:ext uri="{FF2B5EF4-FFF2-40B4-BE49-F238E27FC236}">
                <a16:creationId xmlns:a16="http://schemas.microsoft.com/office/drawing/2014/main" id="{FF95B504-AB4A-4C91-AA3F-B951B3A07CB2}"/>
              </a:ext>
            </a:extLst>
          </p:cNvPr>
          <p:cNvGrpSpPr/>
          <p:nvPr/>
        </p:nvGrpSpPr>
        <p:grpSpPr>
          <a:xfrm>
            <a:off x="7724545" y="1109004"/>
            <a:ext cx="2626931" cy="3040966"/>
            <a:chOff x="7724545" y="1109004"/>
            <a:chExt cx="2626931" cy="3040966"/>
          </a:xfrm>
        </p:grpSpPr>
        <p:sp>
          <p:nvSpPr>
            <p:cNvPr id="8" name="unhealthy box">
              <a:extLst>
                <a:ext uri="{FF2B5EF4-FFF2-40B4-BE49-F238E27FC236}">
                  <a16:creationId xmlns:a16="http://schemas.microsoft.com/office/drawing/2014/main" id="{ACB2986F-40DB-4F59-801D-7A283C3550AF}"/>
                </a:ext>
              </a:extLst>
            </p:cNvPr>
            <p:cNvSpPr/>
            <p:nvPr/>
          </p:nvSpPr>
          <p:spPr>
            <a:xfrm>
              <a:off x="7748953" y="1109004"/>
              <a:ext cx="2602523" cy="304096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unhealthy">
              <a:extLst>
                <a:ext uri="{FF2B5EF4-FFF2-40B4-BE49-F238E27FC236}">
                  <a16:creationId xmlns:a16="http://schemas.microsoft.com/office/drawing/2014/main" id="{8FF5E9C7-FECD-4B4C-961B-53C6979AF286}"/>
                </a:ext>
              </a:extLst>
            </p:cNvPr>
            <p:cNvSpPr txBox="1"/>
            <p:nvPr/>
          </p:nvSpPr>
          <p:spPr>
            <a:xfrm>
              <a:off x="8350966" y="1109004"/>
              <a:ext cx="154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Unhealthy</a:t>
              </a:r>
            </a:p>
          </p:txBody>
        </p:sp>
        <p:sp>
          <p:nvSpPr>
            <p:cNvPr id="3" name="unhealthy trans">
              <a:extLst>
                <a:ext uri="{FF2B5EF4-FFF2-40B4-BE49-F238E27FC236}">
                  <a16:creationId xmlns:a16="http://schemas.microsoft.com/office/drawing/2014/main" id="{FF0859AF-3442-4EC5-AA0B-111D77119224}"/>
                </a:ext>
              </a:extLst>
            </p:cNvPr>
            <p:cNvSpPr/>
            <p:nvPr/>
          </p:nvSpPr>
          <p:spPr>
            <a:xfrm>
              <a:off x="7873485" y="1949824"/>
              <a:ext cx="2353456" cy="2065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B13910-6BC5-471A-89ED-BBB42A2EE93C}"/>
                </a:ext>
              </a:extLst>
            </p:cNvPr>
            <p:cNvSpPr/>
            <p:nvPr/>
          </p:nvSpPr>
          <p:spPr>
            <a:xfrm>
              <a:off x="7724545" y="1924184"/>
              <a:ext cx="2602523" cy="1344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healthy group">
            <a:extLst>
              <a:ext uri="{FF2B5EF4-FFF2-40B4-BE49-F238E27FC236}">
                <a16:creationId xmlns:a16="http://schemas.microsoft.com/office/drawing/2014/main" id="{55C99437-9AC0-4594-8906-D44282C60CF0}"/>
              </a:ext>
            </a:extLst>
          </p:cNvPr>
          <p:cNvGrpSpPr/>
          <p:nvPr/>
        </p:nvGrpSpPr>
        <p:grpSpPr>
          <a:xfrm>
            <a:off x="1420837" y="1109004"/>
            <a:ext cx="2602523" cy="3040966"/>
            <a:chOff x="1420837" y="1109004"/>
            <a:chExt cx="2602523" cy="3040966"/>
          </a:xfrm>
        </p:grpSpPr>
        <p:sp>
          <p:nvSpPr>
            <p:cNvPr id="6" name="healthy trans">
              <a:extLst>
                <a:ext uri="{FF2B5EF4-FFF2-40B4-BE49-F238E27FC236}">
                  <a16:creationId xmlns:a16="http://schemas.microsoft.com/office/drawing/2014/main" id="{790E0991-1B2F-4855-BC02-215D65B2D431}"/>
                </a:ext>
              </a:extLst>
            </p:cNvPr>
            <p:cNvSpPr/>
            <p:nvPr/>
          </p:nvSpPr>
          <p:spPr>
            <a:xfrm>
              <a:off x="1565541" y="2007414"/>
              <a:ext cx="2313111" cy="2065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healthy box">
              <a:extLst>
                <a:ext uri="{FF2B5EF4-FFF2-40B4-BE49-F238E27FC236}">
                  <a16:creationId xmlns:a16="http://schemas.microsoft.com/office/drawing/2014/main" id="{197D7617-F339-431C-972C-CCA35EE40F88}"/>
                </a:ext>
              </a:extLst>
            </p:cNvPr>
            <p:cNvSpPr/>
            <p:nvPr/>
          </p:nvSpPr>
          <p:spPr>
            <a:xfrm>
              <a:off x="1420837" y="1109004"/>
              <a:ext cx="2602523" cy="304096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healthy">
              <a:extLst>
                <a:ext uri="{FF2B5EF4-FFF2-40B4-BE49-F238E27FC236}">
                  <a16:creationId xmlns:a16="http://schemas.microsoft.com/office/drawing/2014/main" id="{58744B28-D09C-403C-889E-5CEDA5F88CF4}"/>
                </a:ext>
              </a:extLst>
            </p:cNvPr>
            <p:cNvSpPr txBox="1"/>
            <p:nvPr/>
          </p:nvSpPr>
          <p:spPr>
            <a:xfrm>
              <a:off x="2187536" y="1109004"/>
              <a:ext cx="154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Healthy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0D1169-E6E5-4F47-970A-877931D085FE}"/>
                </a:ext>
              </a:extLst>
            </p:cNvPr>
            <p:cNvSpPr/>
            <p:nvPr/>
          </p:nvSpPr>
          <p:spPr>
            <a:xfrm>
              <a:off x="1420837" y="1926249"/>
              <a:ext cx="2602523" cy="1344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0" name="Picture 19" descr="A picture containing table&#10;&#10;Description automatically generated">
            <a:extLst>
              <a:ext uri="{FF2B5EF4-FFF2-40B4-BE49-F238E27FC236}">
                <a16:creationId xmlns:a16="http://schemas.microsoft.com/office/drawing/2014/main" id="{1DE20EB3-F3D4-4376-B366-D40F122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03" y="5073956"/>
            <a:ext cx="1442318" cy="1457826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20B632-EA1C-419A-9180-4F3B822C3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3" y="1329300"/>
            <a:ext cx="540815" cy="635242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B591DFF-C469-4734-908E-91454394A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8913" y1="76261" x2="45833" y2="70513"/>
                        <a14:foregroundMark x1="48611" y1="71795" x2="42787" y2="71795"/>
                        <a14:backgroundMark x1="26389" y1="84615" x2="30556" y2="8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39" y="1309626"/>
            <a:ext cx="629348" cy="6817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FC62BAF-6F05-4794-B190-C8BF4EE473E3}"/>
              </a:ext>
            </a:extLst>
          </p:cNvPr>
          <p:cNvSpPr txBox="1"/>
          <p:nvPr/>
        </p:nvSpPr>
        <p:spPr>
          <a:xfrm>
            <a:off x="5391703" y="6270172"/>
            <a:ext cx="140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chips</a:t>
            </a:r>
          </a:p>
        </p:txBody>
      </p:sp>
    </p:spTree>
    <p:extLst>
      <p:ext uri="{BB962C8B-B14F-4D97-AF65-F5344CB8AC3E}">
        <p14:creationId xmlns:p14="http://schemas.microsoft.com/office/powerpoint/2010/main" val="3309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23893 -0.421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d work">
            <a:extLst>
              <a:ext uri="{FF2B5EF4-FFF2-40B4-BE49-F238E27FC236}">
                <a16:creationId xmlns:a16="http://schemas.microsoft.com/office/drawing/2014/main" id="{40757FCE-04FB-4CB1-ADFA-52996846EB96}"/>
              </a:ext>
            </a:extLst>
          </p:cNvPr>
          <p:cNvSpPr/>
          <p:nvPr/>
        </p:nvSpPr>
        <p:spPr>
          <a:xfrm>
            <a:off x="2087616" y="130629"/>
            <a:ext cx="1268963" cy="77310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10" name="try again">
            <a:extLst>
              <a:ext uri="{FF2B5EF4-FFF2-40B4-BE49-F238E27FC236}">
                <a16:creationId xmlns:a16="http://schemas.microsoft.com/office/drawing/2014/main" id="{43D52CF1-94EF-4918-BB7E-EB26C3039816}"/>
              </a:ext>
            </a:extLst>
          </p:cNvPr>
          <p:cNvSpPr/>
          <p:nvPr/>
        </p:nvSpPr>
        <p:spPr>
          <a:xfrm>
            <a:off x="8415732" y="130629"/>
            <a:ext cx="1268963" cy="7731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11" name="good work trans">
            <a:extLst>
              <a:ext uri="{FF2B5EF4-FFF2-40B4-BE49-F238E27FC236}">
                <a16:creationId xmlns:a16="http://schemas.microsoft.com/office/drawing/2014/main" id="{EFB4A2E2-2E73-40A6-A89D-F91A18460D4E}"/>
              </a:ext>
            </a:extLst>
          </p:cNvPr>
          <p:cNvSpPr/>
          <p:nvPr/>
        </p:nvSpPr>
        <p:spPr>
          <a:xfrm>
            <a:off x="1874932" y="58917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ry again trans">
            <a:extLst>
              <a:ext uri="{FF2B5EF4-FFF2-40B4-BE49-F238E27FC236}">
                <a16:creationId xmlns:a16="http://schemas.microsoft.com/office/drawing/2014/main" id="{99B5E86A-4CC4-42C1-ABF7-924FE0F13960}"/>
              </a:ext>
            </a:extLst>
          </p:cNvPr>
          <p:cNvSpPr/>
          <p:nvPr/>
        </p:nvSpPr>
        <p:spPr>
          <a:xfrm>
            <a:off x="8203048" y="58917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next 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5B840F-359B-4262-98DB-908963BDB66F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sp>
        <p:nvSpPr>
          <p:cNvPr id="18" name="arrow trans">
            <a:extLst>
              <a:ext uri="{FF2B5EF4-FFF2-40B4-BE49-F238E27FC236}">
                <a16:creationId xmlns:a16="http://schemas.microsoft.com/office/drawing/2014/main" id="{58B7DAA1-D5B0-4F27-98F3-A4F0380A2619}"/>
              </a:ext>
            </a:extLst>
          </p:cNvPr>
          <p:cNvSpPr/>
          <p:nvPr/>
        </p:nvSpPr>
        <p:spPr>
          <a:xfrm>
            <a:off x="10351476" y="5877291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unhealthy group">
            <a:extLst>
              <a:ext uri="{FF2B5EF4-FFF2-40B4-BE49-F238E27FC236}">
                <a16:creationId xmlns:a16="http://schemas.microsoft.com/office/drawing/2014/main" id="{FF95B504-AB4A-4C91-AA3F-B951B3A07CB2}"/>
              </a:ext>
            </a:extLst>
          </p:cNvPr>
          <p:cNvGrpSpPr/>
          <p:nvPr/>
        </p:nvGrpSpPr>
        <p:grpSpPr>
          <a:xfrm>
            <a:off x="7748953" y="1109004"/>
            <a:ext cx="2602523" cy="3040966"/>
            <a:chOff x="7748953" y="1109004"/>
            <a:chExt cx="2602523" cy="3040966"/>
          </a:xfrm>
        </p:grpSpPr>
        <p:sp>
          <p:nvSpPr>
            <p:cNvPr id="8" name="unhealthy box">
              <a:extLst>
                <a:ext uri="{FF2B5EF4-FFF2-40B4-BE49-F238E27FC236}">
                  <a16:creationId xmlns:a16="http://schemas.microsoft.com/office/drawing/2014/main" id="{ACB2986F-40DB-4F59-801D-7A283C3550AF}"/>
                </a:ext>
              </a:extLst>
            </p:cNvPr>
            <p:cNvSpPr/>
            <p:nvPr/>
          </p:nvSpPr>
          <p:spPr>
            <a:xfrm>
              <a:off x="7748953" y="1109004"/>
              <a:ext cx="2602523" cy="304096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unhealthy">
              <a:extLst>
                <a:ext uri="{FF2B5EF4-FFF2-40B4-BE49-F238E27FC236}">
                  <a16:creationId xmlns:a16="http://schemas.microsoft.com/office/drawing/2014/main" id="{8FF5E9C7-FECD-4B4C-961B-53C6979AF286}"/>
                </a:ext>
              </a:extLst>
            </p:cNvPr>
            <p:cNvSpPr txBox="1"/>
            <p:nvPr/>
          </p:nvSpPr>
          <p:spPr>
            <a:xfrm>
              <a:off x="8350966" y="1109004"/>
              <a:ext cx="154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Unhealthy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B13910-6BC5-471A-89ED-BBB42A2EE93C}"/>
                </a:ext>
              </a:extLst>
            </p:cNvPr>
            <p:cNvSpPr/>
            <p:nvPr/>
          </p:nvSpPr>
          <p:spPr>
            <a:xfrm>
              <a:off x="7748953" y="1854084"/>
              <a:ext cx="2602523" cy="1344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unhealthy trans">
              <a:extLst>
                <a:ext uri="{FF2B5EF4-FFF2-40B4-BE49-F238E27FC236}">
                  <a16:creationId xmlns:a16="http://schemas.microsoft.com/office/drawing/2014/main" id="{FF0859AF-3442-4EC5-AA0B-111D77119224}"/>
                </a:ext>
              </a:extLst>
            </p:cNvPr>
            <p:cNvSpPr/>
            <p:nvPr/>
          </p:nvSpPr>
          <p:spPr>
            <a:xfrm>
              <a:off x="7873485" y="2007413"/>
              <a:ext cx="2353456" cy="2065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healthy group">
            <a:extLst>
              <a:ext uri="{FF2B5EF4-FFF2-40B4-BE49-F238E27FC236}">
                <a16:creationId xmlns:a16="http://schemas.microsoft.com/office/drawing/2014/main" id="{55C99437-9AC0-4594-8906-D44282C60CF0}"/>
              </a:ext>
            </a:extLst>
          </p:cNvPr>
          <p:cNvGrpSpPr/>
          <p:nvPr/>
        </p:nvGrpSpPr>
        <p:grpSpPr>
          <a:xfrm>
            <a:off x="1420837" y="1109004"/>
            <a:ext cx="2602523" cy="3040966"/>
            <a:chOff x="1420837" y="1109004"/>
            <a:chExt cx="2602523" cy="3040966"/>
          </a:xfrm>
        </p:grpSpPr>
        <p:sp>
          <p:nvSpPr>
            <p:cNvPr id="6" name="healthy trans">
              <a:extLst>
                <a:ext uri="{FF2B5EF4-FFF2-40B4-BE49-F238E27FC236}">
                  <a16:creationId xmlns:a16="http://schemas.microsoft.com/office/drawing/2014/main" id="{790E0991-1B2F-4855-BC02-215D65B2D431}"/>
                </a:ext>
              </a:extLst>
            </p:cNvPr>
            <p:cNvSpPr/>
            <p:nvPr/>
          </p:nvSpPr>
          <p:spPr>
            <a:xfrm>
              <a:off x="1565541" y="2007414"/>
              <a:ext cx="2313111" cy="2065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healthy box">
              <a:extLst>
                <a:ext uri="{FF2B5EF4-FFF2-40B4-BE49-F238E27FC236}">
                  <a16:creationId xmlns:a16="http://schemas.microsoft.com/office/drawing/2014/main" id="{197D7617-F339-431C-972C-CCA35EE40F88}"/>
                </a:ext>
              </a:extLst>
            </p:cNvPr>
            <p:cNvSpPr/>
            <p:nvPr/>
          </p:nvSpPr>
          <p:spPr>
            <a:xfrm>
              <a:off x="1420837" y="1109004"/>
              <a:ext cx="2602523" cy="304096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healthy">
              <a:extLst>
                <a:ext uri="{FF2B5EF4-FFF2-40B4-BE49-F238E27FC236}">
                  <a16:creationId xmlns:a16="http://schemas.microsoft.com/office/drawing/2014/main" id="{58744B28-D09C-403C-889E-5CEDA5F88CF4}"/>
                </a:ext>
              </a:extLst>
            </p:cNvPr>
            <p:cNvSpPr txBox="1"/>
            <p:nvPr/>
          </p:nvSpPr>
          <p:spPr>
            <a:xfrm>
              <a:off x="2187536" y="1109004"/>
              <a:ext cx="154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Healthy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0D1169-E6E5-4F47-970A-877931D085FE}"/>
                </a:ext>
              </a:extLst>
            </p:cNvPr>
            <p:cNvSpPr/>
            <p:nvPr/>
          </p:nvSpPr>
          <p:spPr>
            <a:xfrm>
              <a:off x="1420837" y="1854085"/>
              <a:ext cx="2602523" cy="1344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1F32EB-9F63-43BB-BB7C-B05577991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114" y="5117734"/>
            <a:ext cx="1596030" cy="1519114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879CA0-9DB1-41C4-82E6-F24F78127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3" y="1329300"/>
            <a:ext cx="540815" cy="635242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E823BA7-9C1A-4BA3-8FA8-440EF1625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8913" y1="76261" x2="45833" y2="70513"/>
                        <a14:foregroundMark x1="48611" y1="71795" x2="42787" y2="71795"/>
                        <a14:backgroundMark x1="26389" y1="84615" x2="30556" y2="8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39" y="1309626"/>
            <a:ext cx="629348" cy="6817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B8514E-F7BB-45AB-9F6D-BF4ECCBF17CC}"/>
              </a:ext>
            </a:extLst>
          </p:cNvPr>
          <p:cNvSpPr txBox="1"/>
          <p:nvPr/>
        </p:nvSpPr>
        <p:spPr>
          <a:xfrm>
            <a:off x="5391703" y="6270172"/>
            <a:ext cx="140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salad</a:t>
            </a:r>
          </a:p>
        </p:txBody>
      </p:sp>
    </p:spTree>
    <p:extLst>
      <p:ext uri="{BB962C8B-B14F-4D97-AF65-F5344CB8AC3E}">
        <p14:creationId xmlns:p14="http://schemas.microsoft.com/office/powerpoint/2010/main" val="35892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0.27942 -0.396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d work">
            <a:extLst>
              <a:ext uri="{FF2B5EF4-FFF2-40B4-BE49-F238E27FC236}">
                <a16:creationId xmlns:a16="http://schemas.microsoft.com/office/drawing/2014/main" id="{40757FCE-04FB-4CB1-ADFA-52996846EB96}"/>
              </a:ext>
            </a:extLst>
          </p:cNvPr>
          <p:cNvSpPr/>
          <p:nvPr/>
        </p:nvSpPr>
        <p:spPr>
          <a:xfrm>
            <a:off x="8415731" y="124827"/>
            <a:ext cx="1268963" cy="77310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10" name="try again">
            <a:extLst>
              <a:ext uri="{FF2B5EF4-FFF2-40B4-BE49-F238E27FC236}">
                <a16:creationId xmlns:a16="http://schemas.microsoft.com/office/drawing/2014/main" id="{43D52CF1-94EF-4918-BB7E-EB26C3039816}"/>
              </a:ext>
            </a:extLst>
          </p:cNvPr>
          <p:cNvSpPr/>
          <p:nvPr/>
        </p:nvSpPr>
        <p:spPr>
          <a:xfrm>
            <a:off x="2087614" y="124827"/>
            <a:ext cx="1268963" cy="7731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11" name="good work trans">
            <a:extLst>
              <a:ext uri="{FF2B5EF4-FFF2-40B4-BE49-F238E27FC236}">
                <a16:creationId xmlns:a16="http://schemas.microsoft.com/office/drawing/2014/main" id="{EFB4A2E2-2E73-40A6-A89D-F91A18460D4E}"/>
              </a:ext>
            </a:extLst>
          </p:cNvPr>
          <p:cNvSpPr/>
          <p:nvPr/>
        </p:nvSpPr>
        <p:spPr>
          <a:xfrm>
            <a:off x="8203047" y="125567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ry again trans">
            <a:extLst>
              <a:ext uri="{FF2B5EF4-FFF2-40B4-BE49-F238E27FC236}">
                <a16:creationId xmlns:a16="http://schemas.microsoft.com/office/drawing/2014/main" id="{99B5E86A-4CC4-42C1-ABF7-924FE0F13960}"/>
              </a:ext>
            </a:extLst>
          </p:cNvPr>
          <p:cNvSpPr/>
          <p:nvPr/>
        </p:nvSpPr>
        <p:spPr>
          <a:xfrm>
            <a:off x="1874930" y="72428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next 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5B840F-359B-4262-98DB-908963BDB66F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sp>
        <p:nvSpPr>
          <p:cNvPr id="18" name="arrow trans">
            <a:extLst>
              <a:ext uri="{FF2B5EF4-FFF2-40B4-BE49-F238E27FC236}">
                <a16:creationId xmlns:a16="http://schemas.microsoft.com/office/drawing/2014/main" id="{58B7DAA1-D5B0-4F27-98F3-A4F0380A2619}"/>
              </a:ext>
            </a:extLst>
          </p:cNvPr>
          <p:cNvSpPr/>
          <p:nvPr/>
        </p:nvSpPr>
        <p:spPr>
          <a:xfrm>
            <a:off x="10261828" y="5877291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unhealthy group">
            <a:extLst>
              <a:ext uri="{FF2B5EF4-FFF2-40B4-BE49-F238E27FC236}">
                <a16:creationId xmlns:a16="http://schemas.microsoft.com/office/drawing/2014/main" id="{FF95B504-AB4A-4C91-AA3F-B951B3A07CB2}"/>
              </a:ext>
            </a:extLst>
          </p:cNvPr>
          <p:cNvGrpSpPr/>
          <p:nvPr/>
        </p:nvGrpSpPr>
        <p:grpSpPr>
          <a:xfrm>
            <a:off x="7748953" y="1109004"/>
            <a:ext cx="2602523" cy="3040966"/>
            <a:chOff x="7748953" y="1109004"/>
            <a:chExt cx="2602523" cy="3040966"/>
          </a:xfrm>
        </p:grpSpPr>
        <p:sp>
          <p:nvSpPr>
            <p:cNvPr id="8" name="unhealthy box">
              <a:extLst>
                <a:ext uri="{FF2B5EF4-FFF2-40B4-BE49-F238E27FC236}">
                  <a16:creationId xmlns:a16="http://schemas.microsoft.com/office/drawing/2014/main" id="{ACB2986F-40DB-4F59-801D-7A283C3550AF}"/>
                </a:ext>
              </a:extLst>
            </p:cNvPr>
            <p:cNvSpPr/>
            <p:nvPr/>
          </p:nvSpPr>
          <p:spPr>
            <a:xfrm>
              <a:off x="7748953" y="1109004"/>
              <a:ext cx="2602523" cy="304096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unhealthy">
              <a:extLst>
                <a:ext uri="{FF2B5EF4-FFF2-40B4-BE49-F238E27FC236}">
                  <a16:creationId xmlns:a16="http://schemas.microsoft.com/office/drawing/2014/main" id="{8FF5E9C7-FECD-4B4C-961B-53C6979AF286}"/>
                </a:ext>
              </a:extLst>
            </p:cNvPr>
            <p:cNvSpPr txBox="1"/>
            <p:nvPr/>
          </p:nvSpPr>
          <p:spPr>
            <a:xfrm>
              <a:off x="8350966" y="1109004"/>
              <a:ext cx="154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Unhealthy</a:t>
              </a:r>
            </a:p>
          </p:txBody>
        </p:sp>
        <p:sp>
          <p:nvSpPr>
            <p:cNvPr id="3" name="unhealthy trans">
              <a:extLst>
                <a:ext uri="{FF2B5EF4-FFF2-40B4-BE49-F238E27FC236}">
                  <a16:creationId xmlns:a16="http://schemas.microsoft.com/office/drawing/2014/main" id="{FF0859AF-3442-4EC5-AA0B-111D77119224}"/>
                </a:ext>
              </a:extLst>
            </p:cNvPr>
            <p:cNvSpPr/>
            <p:nvPr/>
          </p:nvSpPr>
          <p:spPr>
            <a:xfrm>
              <a:off x="7873485" y="1949824"/>
              <a:ext cx="2353456" cy="2065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B13910-6BC5-471A-89ED-BBB42A2EE93C}"/>
                </a:ext>
              </a:extLst>
            </p:cNvPr>
            <p:cNvSpPr/>
            <p:nvPr/>
          </p:nvSpPr>
          <p:spPr>
            <a:xfrm>
              <a:off x="7748953" y="1882588"/>
              <a:ext cx="2602523" cy="1344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healthy group">
            <a:extLst>
              <a:ext uri="{FF2B5EF4-FFF2-40B4-BE49-F238E27FC236}">
                <a16:creationId xmlns:a16="http://schemas.microsoft.com/office/drawing/2014/main" id="{55C99437-9AC0-4594-8906-D44282C60CF0}"/>
              </a:ext>
            </a:extLst>
          </p:cNvPr>
          <p:cNvGrpSpPr/>
          <p:nvPr/>
        </p:nvGrpSpPr>
        <p:grpSpPr>
          <a:xfrm>
            <a:off x="1420837" y="1109004"/>
            <a:ext cx="2602523" cy="3040966"/>
            <a:chOff x="1420837" y="1109004"/>
            <a:chExt cx="2602523" cy="3040966"/>
          </a:xfrm>
        </p:grpSpPr>
        <p:sp>
          <p:nvSpPr>
            <p:cNvPr id="6" name="healthy trans">
              <a:extLst>
                <a:ext uri="{FF2B5EF4-FFF2-40B4-BE49-F238E27FC236}">
                  <a16:creationId xmlns:a16="http://schemas.microsoft.com/office/drawing/2014/main" id="{790E0991-1B2F-4855-BC02-215D65B2D431}"/>
                </a:ext>
              </a:extLst>
            </p:cNvPr>
            <p:cNvSpPr/>
            <p:nvPr/>
          </p:nvSpPr>
          <p:spPr>
            <a:xfrm>
              <a:off x="1565541" y="2007414"/>
              <a:ext cx="2313111" cy="2065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healthy box">
              <a:extLst>
                <a:ext uri="{FF2B5EF4-FFF2-40B4-BE49-F238E27FC236}">
                  <a16:creationId xmlns:a16="http://schemas.microsoft.com/office/drawing/2014/main" id="{197D7617-F339-431C-972C-CCA35EE40F88}"/>
                </a:ext>
              </a:extLst>
            </p:cNvPr>
            <p:cNvSpPr/>
            <p:nvPr/>
          </p:nvSpPr>
          <p:spPr>
            <a:xfrm>
              <a:off x="1420837" y="1109004"/>
              <a:ext cx="2602523" cy="304096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healthy">
              <a:extLst>
                <a:ext uri="{FF2B5EF4-FFF2-40B4-BE49-F238E27FC236}">
                  <a16:creationId xmlns:a16="http://schemas.microsoft.com/office/drawing/2014/main" id="{58744B28-D09C-403C-889E-5CEDA5F88CF4}"/>
                </a:ext>
              </a:extLst>
            </p:cNvPr>
            <p:cNvSpPr txBox="1"/>
            <p:nvPr/>
          </p:nvSpPr>
          <p:spPr>
            <a:xfrm>
              <a:off x="2187536" y="1109004"/>
              <a:ext cx="154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Healthy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0D1169-E6E5-4F47-970A-877931D085FE}"/>
                </a:ext>
              </a:extLst>
            </p:cNvPr>
            <p:cNvSpPr/>
            <p:nvPr/>
          </p:nvSpPr>
          <p:spPr>
            <a:xfrm>
              <a:off x="1420837" y="1882588"/>
              <a:ext cx="2602523" cy="1344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9" name="Picture 18" descr="A picture containing rug, table&#10;&#10;Description automatically generated">
            <a:extLst>
              <a:ext uri="{FF2B5EF4-FFF2-40B4-BE49-F238E27FC236}">
                <a16:creationId xmlns:a16="http://schemas.microsoft.com/office/drawing/2014/main" id="{02152A47-F64F-498D-9005-A0BEE6839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75" y="5237518"/>
            <a:ext cx="1444649" cy="1279546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F33BE6-2A97-4073-8F0D-9F6979900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3" y="1329300"/>
            <a:ext cx="540815" cy="635242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E79BED4-35D8-400C-9D5C-CE3845E7C7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8913" y1="76261" x2="45833" y2="70513"/>
                        <a14:foregroundMark x1="48611" y1="71795" x2="42787" y2="71795"/>
                        <a14:backgroundMark x1="26389" y1="84615" x2="30556" y2="8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39" y="1309626"/>
            <a:ext cx="629348" cy="6817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FEF3917-2C16-4CD7-A5A1-327D138254A1}"/>
              </a:ext>
            </a:extLst>
          </p:cNvPr>
          <p:cNvSpPr txBox="1"/>
          <p:nvPr/>
        </p:nvSpPr>
        <p:spPr>
          <a:xfrm>
            <a:off x="5040946" y="6231971"/>
            <a:ext cx="211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chocolate</a:t>
            </a:r>
          </a:p>
        </p:txBody>
      </p:sp>
    </p:spTree>
    <p:extLst>
      <p:ext uri="{BB962C8B-B14F-4D97-AF65-F5344CB8AC3E}">
        <p14:creationId xmlns:p14="http://schemas.microsoft.com/office/powerpoint/2010/main" val="25614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24141 -0.41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d work">
            <a:extLst>
              <a:ext uri="{FF2B5EF4-FFF2-40B4-BE49-F238E27FC236}">
                <a16:creationId xmlns:a16="http://schemas.microsoft.com/office/drawing/2014/main" id="{40757FCE-04FB-4CB1-ADFA-52996846EB96}"/>
              </a:ext>
            </a:extLst>
          </p:cNvPr>
          <p:cNvSpPr/>
          <p:nvPr/>
        </p:nvSpPr>
        <p:spPr>
          <a:xfrm>
            <a:off x="2087616" y="130629"/>
            <a:ext cx="1268963" cy="77310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10" name="try again">
            <a:extLst>
              <a:ext uri="{FF2B5EF4-FFF2-40B4-BE49-F238E27FC236}">
                <a16:creationId xmlns:a16="http://schemas.microsoft.com/office/drawing/2014/main" id="{43D52CF1-94EF-4918-BB7E-EB26C3039816}"/>
              </a:ext>
            </a:extLst>
          </p:cNvPr>
          <p:cNvSpPr/>
          <p:nvPr/>
        </p:nvSpPr>
        <p:spPr>
          <a:xfrm>
            <a:off x="8415732" y="130629"/>
            <a:ext cx="1268963" cy="7731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11" name="good work trans">
            <a:extLst>
              <a:ext uri="{FF2B5EF4-FFF2-40B4-BE49-F238E27FC236}">
                <a16:creationId xmlns:a16="http://schemas.microsoft.com/office/drawing/2014/main" id="{EFB4A2E2-2E73-40A6-A89D-F91A18460D4E}"/>
              </a:ext>
            </a:extLst>
          </p:cNvPr>
          <p:cNvSpPr/>
          <p:nvPr/>
        </p:nvSpPr>
        <p:spPr>
          <a:xfrm>
            <a:off x="1874932" y="58917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ry again trans">
            <a:extLst>
              <a:ext uri="{FF2B5EF4-FFF2-40B4-BE49-F238E27FC236}">
                <a16:creationId xmlns:a16="http://schemas.microsoft.com/office/drawing/2014/main" id="{99B5E86A-4CC4-42C1-ABF7-924FE0F13960}"/>
              </a:ext>
            </a:extLst>
          </p:cNvPr>
          <p:cNvSpPr/>
          <p:nvPr/>
        </p:nvSpPr>
        <p:spPr>
          <a:xfrm>
            <a:off x="8203048" y="58917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next 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5B840F-359B-4262-98DB-908963BDB66F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sp>
        <p:nvSpPr>
          <p:cNvPr id="18" name="arrow trans">
            <a:extLst>
              <a:ext uri="{FF2B5EF4-FFF2-40B4-BE49-F238E27FC236}">
                <a16:creationId xmlns:a16="http://schemas.microsoft.com/office/drawing/2014/main" id="{58B7DAA1-D5B0-4F27-98F3-A4F0380A2619}"/>
              </a:ext>
            </a:extLst>
          </p:cNvPr>
          <p:cNvSpPr/>
          <p:nvPr/>
        </p:nvSpPr>
        <p:spPr>
          <a:xfrm>
            <a:off x="10497670" y="5877291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unhealthy group">
            <a:extLst>
              <a:ext uri="{FF2B5EF4-FFF2-40B4-BE49-F238E27FC236}">
                <a16:creationId xmlns:a16="http://schemas.microsoft.com/office/drawing/2014/main" id="{FF95B504-AB4A-4C91-AA3F-B951B3A07CB2}"/>
              </a:ext>
            </a:extLst>
          </p:cNvPr>
          <p:cNvGrpSpPr/>
          <p:nvPr/>
        </p:nvGrpSpPr>
        <p:grpSpPr>
          <a:xfrm>
            <a:off x="7748953" y="1109004"/>
            <a:ext cx="2602523" cy="3040966"/>
            <a:chOff x="7748953" y="1109004"/>
            <a:chExt cx="2602523" cy="3040966"/>
          </a:xfrm>
        </p:grpSpPr>
        <p:sp>
          <p:nvSpPr>
            <p:cNvPr id="8" name="unhealthy box">
              <a:extLst>
                <a:ext uri="{FF2B5EF4-FFF2-40B4-BE49-F238E27FC236}">
                  <a16:creationId xmlns:a16="http://schemas.microsoft.com/office/drawing/2014/main" id="{ACB2986F-40DB-4F59-801D-7A283C3550AF}"/>
                </a:ext>
              </a:extLst>
            </p:cNvPr>
            <p:cNvSpPr/>
            <p:nvPr/>
          </p:nvSpPr>
          <p:spPr>
            <a:xfrm>
              <a:off x="7748953" y="1109004"/>
              <a:ext cx="2602523" cy="304096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unhealthy">
              <a:extLst>
                <a:ext uri="{FF2B5EF4-FFF2-40B4-BE49-F238E27FC236}">
                  <a16:creationId xmlns:a16="http://schemas.microsoft.com/office/drawing/2014/main" id="{8FF5E9C7-FECD-4B4C-961B-53C6979AF286}"/>
                </a:ext>
              </a:extLst>
            </p:cNvPr>
            <p:cNvSpPr txBox="1"/>
            <p:nvPr/>
          </p:nvSpPr>
          <p:spPr>
            <a:xfrm>
              <a:off x="8350966" y="1109004"/>
              <a:ext cx="154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Unhealthy</a:t>
              </a:r>
            </a:p>
          </p:txBody>
        </p:sp>
        <p:sp>
          <p:nvSpPr>
            <p:cNvPr id="3" name="unhealthy trans">
              <a:extLst>
                <a:ext uri="{FF2B5EF4-FFF2-40B4-BE49-F238E27FC236}">
                  <a16:creationId xmlns:a16="http://schemas.microsoft.com/office/drawing/2014/main" id="{FF0859AF-3442-4EC5-AA0B-111D77119224}"/>
                </a:ext>
              </a:extLst>
            </p:cNvPr>
            <p:cNvSpPr/>
            <p:nvPr/>
          </p:nvSpPr>
          <p:spPr>
            <a:xfrm>
              <a:off x="7873485" y="1949824"/>
              <a:ext cx="2353456" cy="2065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B13910-6BC5-471A-89ED-BBB42A2EE93C}"/>
                </a:ext>
              </a:extLst>
            </p:cNvPr>
            <p:cNvSpPr/>
            <p:nvPr/>
          </p:nvSpPr>
          <p:spPr>
            <a:xfrm>
              <a:off x="7748953" y="1882400"/>
              <a:ext cx="2602523" cy="1344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healthy group">
            <a:extLst>
              <a:ext uri="{FF2B5EF4-FFF2-40B4-BE49-F238E27FC236}">
                <a16:creationId xmlns:a16="http://schemas.microsoft.com/office/drawing/2014/main" id="{55C99437-9AC0-4594-8906-D44282C60CF0}"/>
              </a:ext>
            </a:extLst>
          </p:cNvPr>
          <p:cNvGrpSpPr/>
          <p:nvPr/>
        </p:nvGrpSpPr>
        <p:grpSpPr>
          <a:xfrm>
            <a:off x="1420837" y="1109004"/>
            <a:ext cx="2602523" cy="3040966"/>
            <a:chOff x="1420837" y="1109004"/>
            <a:chExt cx="2602523" cy="3040966"/>
          </a:xfrm>
        </p:grpSpPr>
        <p:sp>
          <p:nvSpPr>
            <p:cNvPr id="6" name="healthy trans">
              <a:extLst>
                <a:ext uri="{FF2B5EF4-FFF2-40B4-BE49-F238E27FC236}">
                  <a16:creationId xmlns:a16="http://schemas.microsoft.com/office/drawing/2014/main" id="{790E0991-1B2F-4855-BC02-215D65B2D431}"/>
                </a:ext>
              </a:extLst>
            </p:cNvPr>
            <p:cNvSpPr/>
            <p:nvPr/>
          </p:nvSpPr>
          <p:spPr>
            <a:xfrm>
              <a:off x="1565541" y="2007414"/>
              <a:ext cx="2313111" cy="2065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healthy box">
              <a:extLst>
                <a:ext uri="{FF2B5EF4-FFF2-40B4-BE49-F238E27FC236}">
                  <a16:creationId xmlns:a16="http://schemas.microsoft.com/office/drawing/2014/main" id="{197D7617-F339-431C-972C-CCA35EE40F88}"/>
                </a:ext>
              </a:extLst>
            </p:cNvPr>
            <p:cNvSpPr/>
            <p:nvPr/>
          </p:nvSpPr>
          <p:spPr>
            <a:xfrm>
              <a:off x="1420837" y="1109004"/>
              <a:ext cx="2602523" cy="304096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healthy">
              <a:extLst>
                <a:ext uri="{FF2B5EF4-FFF2-40B4-BE49-F238E27FC236}">
                  <a16:creationId xmlns:a16="http://schemas.microsoft.com/office/drawing/2014/main" id="{58744B28-D09C-403C-889E-5CEDA5F88CF4}"/>
                </a:ext>
              </a:extLst>
            </p:cNvPr>
            <p:cNvSpPr txBox="1"/>
            <p:nvPr/>
          </p:nvSpPr>
          <p:spPr>
            <a:xfrm>
              <a:off x="2187536" y="1109004"/>
              <a:ext cx="154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Healthy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0D1169-E6E5-4F47-970A-877931D085FE}"/>
                </a:ext>
              </a:extLst>
            </p:cNvPr>
            <p:cNvSpPr/>
            <p:nvPr/>
          </p:nvSpPr>
          <p:spPr>
            <a:xfrm>
              <a:off x="1420837" y="1882588"/>
              <a:ext cx="2602523" cy="1344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9" name="rice" descr="A close up of a logo&#10;&#10;Description automatically generated">
            <a:extLst>
              <a:ext uri="{FF2B5EF4-FFF2-40B4-BE49-F238E27FC236}">
                <a16:creationId xmlns:a16="http://schemas.microsoft.com/office/drawing/2014/main" id="{E1BFAF53-6273-40CB-A6F7-8A38CEADD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46" y="5140833"/>
            <a:ext cx="1436093" cy="1472915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296E9B-AD15-4200-99C5-FBB4EA3B0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3" y="1329300"/>
            <a:ext cx="540815" cy="635242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2DB0974-3815-42C3-92BE-2F1498355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8913" y1="76261" x2="45833" y2="70513"/>
                        <a14:foregroundMark x1="48611" y1="71795" x2="42787" y2="71795"/>
                        <a14:backgroundMark x1="26389" y1="84615" x2="30556" y2="8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39" y="1309626"/>
            <a:ext cx="629348" cy="6817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DA2D25E-D165-456B-BBAE-FF96273D28E5}"/>
              </a:ext>
            </a:extLst>
          </p:cNvPr>
          <p:cNvSpPr txBox="1"/>
          <p:nvPr/>
        </p:nvSpPr>
        <p:spPr>
          <a:xfrm>
            <a:off x="5283824" y="6231971"/>
            <a:ext cx="140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rice</a:t>
            </a:r>
          </a:p>
        </p:txBody>
      </p:sp>
    </p:spTree>
    <p:extLst>
      <p:ext uri="{BB962C8B-B14F-4D97-AF65-F5344CB8AC3E}">
        <p14:creationId xmlns:p14="http://schemas.microsoft.com/office/powerpoint/2010/main" val="20547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439 L -0.27135 -0.466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-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503541-59B1-4469-ADA8-8B37A9E952F7}"/>
              </a:ext>
            </a:extLst>
          </p:cNvPr>
          <p:cNvSpPr txBox="1"/>
          <p:nvPr/>
        </p:nvSpPr>
        <p:spPr>
          <a:xfrm>
            <a:off x="2646358" y="139657"/>
            <a:ext cx="10045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Learning Intentions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E5B88F84-F74C-4D98-AC1E-CBF00D619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79" y="2819401"/>
            <a:ext cx="9585042" cy="2547730"/>
          </a:xfrm>
          <a:prstGeom prst="rect">
            <a:avLst/>
          </a:prstGeom>
        </p:spPr>
      </p:pic>
      <p:sp>
        <p:nvSpPr>
          <p:cNvPr id="9" name="Arrow: Righ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F033E0-3F97-47DE-AB4E-4025CD701548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633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d work">
            <a:extLst>
              <a:ext uri="{FF2B5EF4-FFF2-40B4-BE49-F238E27FC236}">
                <a16:creationId xmlns:a16="http://schemas.microsoft.com/office/drawing/2014/main" id="{40757FCE-04FB-4CB1-ADFA-52996846EB96}"/>
              </a:ext>
            </a:extLst>
          </p:cNvPr>
          <p:cNvSpPr/>
          <p:nvPr/>
        </p:nvSpPr>
        <p:spPr>
          <a:xfrm>
            <a:off x="8415731" y="124827"/>
            <a:ext cx="1268963" cy="77310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10" name="try again">
            <a:extLst>
              <a:ext uri="{FF2B5EF4-FFF2-40B4-BE49-F238E27FC236}">
                <a16:creationId xmlns:a16="http://schemas.microsoft.com/office/drawing/2014/main" id="{43D52CF1-94EF-4918-BB7E-EB26C3039816}"/>
              </a:ext>
            </a:extLst>
          </p:cNvPr>
          <p:cNvSpPr/>
          <p:nvPr/>
        </p:nvSpPr>
        <p:spPr>
          <a:xfrm>
            <a:off x="2087614" y="124827"/>
            <a:ext cx="1268963" cy="7731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11" name="good work trans">
            <a:extLst>
              <a:ext uri="{FF2B5EF4-FFF2-40B4-BE49-F238E27FC236}">
                <a16:creationId xmlns:a16="http://schemas.microsoft.com/office/drawing/2014/main" id="{EFB4A2E2-2E73-40A6-A89D-F91A18460D4E}"/>
              </a:ext>
            </a:extLst>
          </p:cNvPr>
          <p:cNvSpPr/>
          <p:nvPr/>
        </p:nvSpPr>
        <p:spPr>
          <a:xfrm>
            <a:off x="8203047" y="125567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ry again trans">
            <a:extLst>
              <a:ext uri="{FF2B5EF4-FFF2-40B4-BE49-F238E27FC236}">
                <a16:creationId xmlns:a16="http://schemas.microsoft.com/office/drawing/2014/main" id="{99B5E86A-4CC4-42C1-ABF7-924FE0F13960}"/>
              </a:ext>
            </a:extLst>
          </p:cNvPr>
          <p:cNvSpPr/>
          <p:nvPr/>
        </p:nvSpPr>
        <p:spPr>
          <a:xfrm>
            <a:off x="1874930" y="72428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next 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5B840F-359B-4262-98DB-908963BDB66F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sp>
        <p:nvSpPr>
          <p:cNvPr id="18" name="arrow trans">
            <a:extLst>
              <a:ext uri="{FF2B5EF4-FFF2-40B4-BE49-F238E27FC236}">
                <a16:creationId xmlns:a16="http://schemas.microsoft.com/office/drawing/2014/main" id="{58B7DAA1-D5B0-4F27-98F3-A4F0380A2619}"/>
              </a:ext>
            </a:extLst>
          </p:cNvPr>
          <p:cNvSpPr/>
          <p:nvPr/>
        </p:nvSpPr>
        <p:spPr>
          <a:xfrm>
            <a:off x="10497670" y="5877291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unhealthy group">
            <a:extLst>
              <a:ext uri="{FF2B5EF4-FFF2-40B4-BE49-F238E27FC236}">
                <a16:creationId xmlns:a16="http://schemas.microsoft.com/office/drawing/2014/main" id="{FF95B504-AB4A-4C91-AA3F-B951B3A07CB2}"/>
              </a:ext>
            </a:extLst>
          </p:cNvPr>
          <p:cNvGrpSpPr/>
          <p:nvPr/>
        </p:nvGrpSpPr>
        <p:grpSpPr>
          <a:xfrm>
            <a:off x="7748953" y="1109004"/>
            <a:ext cx="2602523" cy="3040966"/>
            <a:chOff x="7748953" y="1109004"/>
            <a:chExt cx="2602523" cy="3040966"/>
          </a:xfrm>
        </p:grpSpPr>
        <p:sp>
          <p:nvSpPr>
            <p:cNvPr id="8" name="unhealthy box">
              <a:extLst>
                <a:ext uri="{FF2B5EF4-FFF2-40B4-BE49-F238E27FC236}">
                  <a16:creationId xmlns:a16="http://schemas.microsoft.com/office/drawing/2014/main" id="{ACB2986F-40DB-4F59-801D-7A283C3550AF}"/>
                </a:ext>
              </a:extLst>
            </p:cNvPr>
            <p:cNvSpPr/>
            <p:nvPr/>
          </p:nvSpPr>
          <p:spPr>
            <a:xfrm>
              <a:off x="7748953" y="1109004"/>
              <a:ext cx="2602523" cy="304096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unhealthy">
              <a:extLst>
                <a:ext uri="{FF2B5EF4-FFF2-40B4-BE49-F238E27FC236}">
                  <a16:creationId xmlns:a16="http://schemas.microsoft.com/office/drawing/2014/main" id="{8FF5E9C7-FECD-4B4C-961B-53C6979AF286}"/>
                </a:ext>
              </a:extLst>
            </p:cNvPr>
            <p:cNvSpPr txBox="1"/>
            <p:nvPr/>
          </p:nvSpPr>
          <p:spPr>
            <a:xfrm>
              <a:off x="8350966" y="1109004"/>
              <a:ext cx="154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Unhealthy</a:t>
              </a:r>
            </a:p>
          </p:txBody>
        </p:sp>
        <p:sp>
          <p:nvSpPr>
            <p:cNvPr id="3" name="unhealthy trans">
              <a:extLst>
                <a:ext uri="{FF2B5EF4-FFF2-40B4-BE49-F238E27FC236}">
                  <a16:creationId xmlns:a16="http://schemas.microsoft.com/office/drawing/2014/main" id="{FF0859AF-3442-4EC5-AA0B-111D77119224}"/>
                </a:ext>
              </a:extLst>
            </p:cNvPr>
            <p:cNvSpPr/>
            <p:nvPr/>
          </p:nvSpPr>
          <p:spPr>
            <a:xfrm>
              <a:off x="7873485" y="1949824"/>
              <a:ext cx="2353456" cy="2065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B13910-6BC5-471A-89ED-BBB42A2EE93C}"/>
                </a:ext>
              </a:extLst>
            </p:cNvPr>
            <p:cNvSpPr/>
            <p:nvPr/>
          </p:nvSpPr>
          <p:spPr>
            <a:xfrm>
              <a:off x="7748953" y="1871581"/>
              <a:ext cx="2602523" cy="1344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healthy group">
            <a:extLst>
              <a:ext uri="{FF2B5EF4-FFF2-40B4-BE49-F238E27FC236}">
                <a16:creationId xmlns:a16="http://schemas.microsoft.com/office/drawing/2014/main" id="{55C99437-9AC0-4594-8906-D44282C60CF0}"/>
              </a:ext>
            </a:extLst>
          </p:cNvPr>
          <p:cNvGrpSpPr/>
          <p:nvPr/>
        </p:nvGrpSpPr>
        <p:grpSpPr>
          <a:xfrm>
            <a:off x="1420837" y="1109004"/>
            <a:ext cx="2602523" cy="3040966"/>
            <a:chOff x="1420837" y="1109004"/>
            <a:chExt cx="2602523" cy="3040966"/>
          </a:xfrm>
        </p:grpSpPr>
        <p:sp>
          <p:nvSpPr>
            <p:cNvPr id="6" name="healthy trans">
              <a:extLst>
                <a:ext uri="{FF2B5EF4-FFF2-40B4-BE49-F238E27FC236}">
                  <a16:creationId xmlns:a16="http://schemas.microsoft.com/office/drawing/2014/main" id="{790E0991-1B2F-4855-BC02-215D65B2D431}"/>
                </a:ext>
              </a:extLst>
            </p:cNvPr>
            <p:cNvSpPr/>
            <p:nvPr/>
          </p:nvSpPr>
          <p:spPr>
            <a:xfrm>
              <a:off x="1565541" y="2007414"/>
              <a:ext cx="2313111" cy="2065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healthy box">
              <a:extLst>
                <a:ext uri="{FF2B5EF4-FFF2-40B4-BE49-F238E27FC236}">
                  <a16:creationId xmlns:a16="http://schemas.microsoft.com/office/drawing/2014/main" id="{197D7617-F339-431C-972C-CCA35EE40F88}"/>
                </a:ext>
              </a:extLst>
            </p:cNvPr>
            <p:cNvSpPr/>
            <p:nvPr/>
          </p:nvSpPr>
          <p:spPr>
            <a:xfrm>
              <a:off x="1420837" y="1109004"/>
              <a:ext cx="2602523" cy="304096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healthy">
              <a:extLst>
                <a:ext uri="{FF2B5EF4-FFF2-40B4-BE49-F238E27FC236}">
                  <a16:creationId xmlns:a16="http://schemas.microsoft.com/office/drawing/2014/main" id="{58744B28-D09C-403C-889E-5CEDA5F88CF4}"/>
                </a:ext>
              </a:extLst>
            </p:cNvPr>
            <p:cNvSpPr txBox="1"/>
            <p:nvPr/>
          </p:nvSpPr>
          <p:spPr>
            <a:xfrm>
              <a:off x="2187536" y="1109004"/>
              <a:ext cx="154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Healthy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0D1169-E6E5-4F47-970A-877931D085FE}"/>
                </a:ext>
              </a:extLst>
            </p:cNvPr>
            <p:cNvSpPr/>
            <p:nvPr/>
          </p:nvSpPr>
          <p:spPr>
            <a:xfrm>
              <a:off x="1420837" y="1871582"/>
              <a:ext cx="2602523" cy="1344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0" name="Picture 1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67D738B-24E5-43B5-8BF6-EEA227E45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53" y="5236062"/>
            <a:ext cx="1203293" cy="1282458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59A3EE-FA7B-443C-B526-046157F2C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3" y="1329300"/>
            <a:ext cx="540815" cy="635242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E43AD347-1B99-4DAB-8F9C-DC3B39B54D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8913" y1="76261" x2="45833" y2="70513"/>
                        <a14:foregroundMark x1="48611" y1="71795" x2="42787" y2="71795"/>
                        <a14:backgroundMark x1="26389" y1="84615" x2="30556" y2="8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39" y="1309626"/>
            <a:ext cx="629348" cy="6817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3A06781-158E-476D-90C7-A74C3548F12A}"/>
              </a:ext>
            </a:extLst>
          </p:cNvPr>
          <p:cNvSpPr txBox="1"/>
          <p:nvPr/>
        </p:nvSpPr>
        <p:spPr>
          <a:xfrm>
            <a:off x="5391703" y="6270172"/>
            <a:ext cx="140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cake</a:t>
            </a:r>
          </a:p>
        </p:txBody>
      </p:sp>
    </p:spTree>
    <p:extLst>
      <p:ext uri="{BB962C8B-B14F-4D97-AF65-F5344CB8AC3E}">
        <p14:creationId xmlns:p14="http://schemas.microsoft.com/office/powerpoint/2010/main" val="40998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2401 -0.443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d work">
            <a:extLst>
              <a:ext uri="{FF2B5EF4-FFF2-40B4-BE49-F238E27FC236}">
                <a16:creationId xmlns:a16="http://schemas.microsoft.com/office/drawing/2014/main" id="{40757FCE-04FB-4CB1-ADFA-52996846EB96}"/>
              </a:ext>
            </a:extLst>
          </p:cNvPr>
          <p:cNvSpPr/>
          <p:nvPr/>
        </p:nvSpPr>
        <p:spPr>
          <a:xfrm>
            <a:off x="2087616" y="130629"/>
            <a:ext cx="1268963" cy="77310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10" name="try again">
            <a:extLst>
              <a:ext uri="{FF2B5EF4-FFF2-40B4-BE49-F238E27FC236}">
                <a16:creationId xmlns:a16="http://schemas.microsoft.com/office/drawing/2014/main" id="{43D52CF1-94EF-4918-BB7E-EB26C3039816}"/>
              </a:ext>
            </a:extLst>
          </p:cNvPr>
          <p:cNvSpPr/>
          <p:nvPr/>
        </p:nvSpPr>
        <p:spPr>
          <a:xfrm>
            <a:off x="8415732" y="130629"/>
            <a:ext cx="1268963" cy="7731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11" name="good work trans">
            <a:extLst>
              <a:ext uri="{FF2B5EF4-FFF2-40B4-BE49-F238E27FC236}">
                <a16:creationId xmlns:a16="http://schemas.microsoft.com/office/drawing/2014/main" id="{EFB4A2E2-2E73-40A6-A89D-F91A18460D4E}"/>
              </a:ext>
            </a:extLst>
          </p:cNvPr>
          <p:cNvSpPr/>
          <p:nvPr/>
        </p:nvSpPr>
        <p:spPr>
          <a:xfrm>
            <a:off x="1795419" y="130629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ry again trans">
            <a:extLst>
              <a:ext uri="{FF2B5EF4-FFF2-40B4-BE49-F238E27FC236}">
                <a16:creationId xmlns:a16="http://schemas.microsoft.com/office/drawing/2014/main" id="{99B5E86A-4CC4-42C1-ABF7-924FE0F13960}"/>
              </a:ext>
            </a:extLst>
          </p:cNvPr>
          <p:cNvSpPr/>
          <p:nvPr/>
        </p:nvSpPr>
        <p:spPr>
          <a:xfrm>
            <a:off x="8203048" y="58917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next 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5B840F-359B-4262-98DB-908963BDB66F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sp>
        <p:nvSpPr>
          <p:cNvPr id="18" name="arrow trans">
            <a:extLst>
              <a:ext uri="{FF2B5EF4-FFF2-40B4-BE49-F238E27FC236}">
                <a16:creationId xmlns:a16="http://schemas.microsoft.com/office/drawing/2014/main" id="{58B7DAA1-D5B0-4F27-98F3-A4F0380A2619}"/>
              </a:ext>
            </a:extLst>
          </p:cNvPr>
          <p:cNvSpPr/>
          <p:nvPr/>
        </p:nvSpPr>
        <p:spPr>
          <a:xfrm>
            <a:off x="10367425" y="5877291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unhealthy group">
            <a:extLst>
              <a:ext uri="{FF2B5EF4-FFF2-40B4-BE49-F238E27FC236}">
                <a16:creationId xmlns:a16="http://schemas.microsoft.com/office/drawing/2014/main" id="{FF95B504-AB4A-4C91-AA3F-B951B3A07CB2}"/>
              </a:ext>
            </a:extLst>
          </p:cNvPr>
          <p:cNvGrpSpPr/>
          <p:nvPr/>
        </p:nvGrpSpPr>
        <p:grpSpPr>
          <a:xfrm>
            <a:off x="7748953" y="1109004"/>
            <a:ext cx="2602523" cy="3040966"/>
            <a:chOff x="7748953" y="1109004"/>
            <a:chExt cx="2602523" cy="3040966"/>
          </a:xfrm>
        </p:grpSpPr>
        <p:sp>
          <p:nvSpPr>
            <p:cNvPr id="8" name="unhealthy box">
              <a:extLst>
                <a:ext uri="{FF2B5EF4-FFF2-40B4-BE49-F238E27FC236}">
                  <a16:creationId xmlns:a16="http://schemas.microsoft.com/office/drawing/2014/main" id="{ACB2986F-40DB-4F59-801D-7A283C3550AF}"/>
                </a:ext>
              </a:extLst>
            </p:cNvPr>
            <p:cNvSpPr/>
            <p:nvPr/>
          </p:nvSpPr>
          <p:spPr>
            <a:xfrm>
              <a:off x="7748953" y="1109004"/>
              <a:ext cx="2602523" cy="304096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unhealthy">
              <a:extLst>
                <a:ext uri="{FF2B5EF4-FFF2-40B4-BE49-F238E27FC236}">
                  <a16:creationId xmlns:a16="http://schemas.microsoft.com/office/drawing/2014/main" id="{8FF5E9C7-FECD-4B4C-961B-53C6979AF286}"/>
                </a:ext>
              </a:extLst>
            </p:cNvPr>
            <p:cNvSpPr txBox="1"/>
            <p:nvPr/>
          </p:nvSpPr>
          <p:spPr>
            <a:xfrm>
              <a:off x="8350966" y="1109004"/>
              <a:ext cx="154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Unhealthy</a:t>
              </a:r>
            </a:p>
          </p:txBody>
        </p:sp>
        <p:sp>
          <p:nvSpPr>
            <p:cNvPr id="3" name="unhealthy trans">
              <a:extLst>
                <a:ext uri="{FF2B5EF4-FFF2-40B4-BE49-F238E27FC236}">
                  <a16:creationId xmlns:a16="http://schemas.microsoft.com/office/drawing/2014/main" id="{FF0859AF-3442-4EC5-AA0B-111D77119224}"/>
                </a:ext>
              </a:extLst>
            </p:cNvPr>
            <p:cNvSpPr/>
            <p:nvPr/>
          </p:nvSpPr>
          <p:spPr>
            <a:xfrm>
              <a:off x="7873485" y="1949824"/>
              <a:ext cx="2353456" cy="2065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B13910-6BC5-471A-89ED-BBB42A2EE93C}"/>
                </a:ext>
              </a:extLst>
            </p:cNvPr>
            <p:cNvSpPr/>
            <p:nvPr/>
          </p:nvSpPr>
          <p:spPr>
            <a:xfrm>
              <a:off x="7748953" y="1897305"/>
              <a:ext cx="2602523" cy="1344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healthy group">
            <a:extLst>
              <a:ext uri="{FF2B5EF4-FFF2-40B4-BE49-F238E27FC236}">
                <a16:creationId xmlns:a16="http://schemas.microsoft.com/office/drawing/2014/main" id="{55C99437-9AC0-4594-8906-D44282C60CF0}"/>
              </a:ext>
            </a:extLst>
          </p:cNvPr>
          <p:cNvGrpSpPr/>
          <p:nvPr/>
        </p:nvGrpSpPr>
        <p:grpSpPr>
          <a:xfrm>
            <a:off x="1420837" y="1109004"/>
            <a:ext cx="2602523" cy="3040966"/>
            <a:chOff x="1420837" y="1109004"/>
            <a:chExt cx="2602523" cy="3040966"/>
          </a:xfrm>
        </p:grpSpPr>
        <p:sp>
          <p:nvSpPr>
            <p:cNvPr id="6" name="healthy trans">
              <a:extLst>
                <a:ext uri="{FF2B5EF4-FFF2-40B4-BE49-F238E27FC236}">
                  <a16:creationId xmlns:a16="http://schemas.microsoft.com/office/drawing/2014/main" id="{790E0991-1B2F-4855-BC02-215D65B2D431}"/>
                </a:ext>
              </a:extLst>
            </p:cNvPr>
            <p:cNvSpPr/>
            <p:nvPr/>
          </p:nvSpPr>
          <p:spPr>
            <a:xfrm>
              <a:off x="1565541" y="2007414"/>
              <a:ext cx="2313111" cy="2065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healthy box">
              <a:extLst>
                <a:ext uri="{FF2B5EF4-FFF2-40B4-BE49-F238E27FC236}">
                  <a16:creationId xmlns:a16="http://schemas.microsoft.com/office/drawing/2014/main" id="{197D7617-F339-431C-972C-CCA35EE40F88}"/>
                </a:ext>
              </a:extLst>
            </p:cNvPr>
            <p:cNvSpPr/>
            <p:nvPr/>
          </p:nvSpPr>
          <p:spPr>
            <a:xfrm>
              <a:off x="1420837" y="1109004"/>
              <a:ext cx="2602523" cy="304096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healthy">
              <a:extLst>
                <a:ext uri="{FF2B5EF4-FFF2-40B4-BE49-F238E27FC236}">
                  <a16:creationId xmlns:a16="http://schemas.microsoft.com/office/drawing/2014/main" id="{58744B28-D09C-403C-889E-5CEDA5F88CF4}"/>
                </a:ext>
              </a:extLst>
            </p:cNvPr>
            <p:cNvSpPr txBox="1"/>
            <p:nvPr/>
          </p:nvSpPr>
          <p:spPr>
            <a:xfrm>
              <a:off x="2187536" y="1109004"/>
              <a:ext cx="154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Healthy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0D1169-E6E5-4F47-970A-877931D085FE}"/>
                </a:ext>
              </a:extLst>
            </p:cNvPr>
            <p:cNvSpPr/>
            <p:nvPr/>
          </p:nvSpPr>
          <p:spPr>
            <a:xfrm>
              <a:off x="1420837" y="1897306"/>
              <a:ext cx="2602523" cy="1344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9702E7C5-2FC9-4BB7-B5CA-A77E4126E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58" y="5552675"/>
            <a:ext cx="1469884" cy="1218928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403760-0EF2-4535-A2DB-060FEBFEB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3" y="1329300"/>
            <a:ext cx="540815" cy="635242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1F4C9036-40CD-4676-8975-8A330D9E1E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8913" y1="76261" x2="45833" y2="70513"/>
                        <a14:foregroundMark x1="48611" y1="71795" x2="42787" y2="71795"/>
                        <a14:backgroundMark x1="26389" y1="84615" x2="30556" y2="8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39" y="1309626"/>
            <a:ext cx="629348" cy="6817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7531CC-50B3-4B27-BADF-23EF8CB767B9}"/>
              </a:ext>
            </a:extLst>
          </p:cNvPr>
          <p:cNvSpPr txBox="1"/>
          <p:nvPr/>
        </p:nvSpPr>
        <p:spPr>
          <a:xfrm>
            <a:off x="5361058" y="6316241"/>
            <a:ext cx="140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fish</a:t>
            </a:r>
          </a:p>
        </p:txBody>
      </p:sp>
    </p:spTree>
    <p:extLst>
      <p:ext uri="{BB962C8B-B14F-4D97-AF65-F5344CB8AC3E}">
        <p14:creationId xmlns:p14="http://schemas.microsoft.com/office/powerpoint/2010/main" val="38627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7279 -0.443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d work">
            <a:extLst>
              <a:ext uri="{FF2B5EF4-FFF2-40B4-BE49-F238E27FC236}">
                <a16:creationId xmlns:a16="http://schemas.microsoft.com/office/drawing/2014/main" id="{40757FCE-04FB-4CB1-ADFA-52996846EB96}"/>
              </a:ext>
            </a:extLst>
          </p:cNvPr>
          <p:cNvSpPr/>
          <p:nvPr/>
        </p:nvSpPr>
        <p:spPr>
          <a:xfrm>
            <a:off x="8415731" y="124827"/>
            <a:ext cx="1268963" cy="77310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10" name="try again">
            <a:extLst>
              <a:ext uri="{FF2B5EF4-FFF2-40B4-BE49-F238E27FC236}">
                <a16:creationId xmlns:a16="http://schemas.microsoft.com/office/drawing/2014/main" id="{43D52CF1-94EF-4918-BB7E-EB26C3039816}"/>
              </a:ext>
            </a:extLst>
          </p:cNvPr>
          <p:cNvSpPr/>
          <p:nvPr/>
        </p:nvSpPr>
        <p:spPr>
          <a:xfrm>
            <a:off x="2087614" y="124827"/>
            <a:ext cx="1268963" cy="7731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11" name="good work trans">
            <a:extLst>
              <a:ext uri="{FF2B5EF4-FFF2-40B4-BE49-F238E27FC236}">
                <a16:creationId xmlns:a16="http://schemas.microsoft.com/office/drawing/2014/main" id="{EFB4A2E2-2E73-40A6-A89D-F91A18460D4E}"/>
              </a:ext>
            </a:extLst>
          </p:cNvPr>
          <p:cNvSpPr/>
          <p:nvPr/>
        </p:nvSpPr>
        <p:spPr>
          <a:xfrm>
            <a:off x="8203047" y="125567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ry again trans">
            <a:extLst>
              <a:ext uri="{FF2B5EF4-FFF2-40B4-BE49-F238E27FC236}">
                <a16:creationId xmlns:a16="http://schemas.microsoft.com/office/drawing/2014/main" id="{99B5E86A-4CC4-42C1-ABF7-924FE0F13960}"/>
              </a:ext>
            </a:extLst>
          </p:cNvPr>
          <p:cNvSpPr/>
          <p:nvPr/>
        </p:nvSpPr>
        <p:spPr>
          <a:xfrm>
            <a:off x="1848425" y="124827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next 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5B840F-359B-4262-98DB-908963BDB66F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sp>
        <p:nvSpPr>
          <p:cNvPr id="18" name="arrow trans">
            <a:extLst>
              <a:ext uri="{FF2B5EF4-FFF2-40B4-BE49-F238E27FC236}">
                <a16:creationId xmlns:a16="http://schemas.microsoft.com/office/drawing/2014/main" id="{58B7DAA1-D5B0-4F27-98F3-A4F0380A2619}"/>
              </a:ext>
            </a:extLst>
          </p:cNvPr>
          <p:cNvSpPr/>
          <p:nvPr/>
        </p:nvSpPr>
        <p:spPr>
          <a:xfrm>
            <a:off x="10351476" y="5877291"/>
            <a:ext cx="1694330" cy="877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unhealthy group">
            <a:extLst>
              <a:ext uri="{FF2B5EF4-FFF2-40B4-BE49-F238E27FC236}">
                <a16:creationId xmlns:a16="http://schemas.microsoft.com/office/drawing/2014/main" id="{FF95B504-AB4A-4C91-AA3F-B951B3A07CB2}"/>
              </a:ext>
            </a:extLst>
          </p:cNvPr>
          <p:cNvGrpSpPr/>
          <p:nvPr/>
        </p:nvGrpSpPr>
        <p:grpSpPr>
          <a:xfrm>
            <a:off x="7748950" y="1109004"/>
            <a:ext cx="2602526" cy="3040966"/>
            <a:chOff x="7748950" y="1109004"/>
            <a:chExt cx="2602526" cy="3040966"/>
          </a:xfrm>
        </p:grpSpPr>
        <p:sp>
          <p:nvSpPr>
            <p:cNvPr id="8" name="unhealthy box">
              <a:extLst>
                <a:ext uri="{FF2B5EF4-FFF2-40B4-BE49-F238E27FC236}">
                  <a16:creationId xmlns:a16="http://schemas.microsoft.com/office/drawing/2014/main" id="{ACB2986F-40DB-4F59-801D-7A283C3550AF}"/>
                </a:ext>
              </a:extLst>
            </p:cNvPr>
            <p:cNvSpPr/>
            <p:nvPr/>
          </p:nvSpPr>
          <p:spPr>
            <a:xfrm>
              <a:off x="7748953" y="1109004"/>
              <a:ext cx="2602523" cy="304096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unhealthy">
              <a:extLst>
                <a:ext uri="{FF2B5EF4-FFF2-40B4-BE49-F238E27FC236}">
                  <a16:creationId xmlns:a16="http://schemas.microsoft.com/office/drawing/2014/main" id="{8FF5E9C7-FECD-4B4C-961B-53C6979AF286}"/>
                </a:ext>
              </a:extLst>
            </p:cNvPr>
            <p:cNvSpPr txBox="1"/>
            <p:nvPr/>
          </p:nvSpPr>
          <p:spPr>
            <a:xfrm>
              <a:off x="8350966" y="1109004"/>
              <a:ext cx="154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Unhealthy</a:t>
              </a:r>
            </a:p>
          </p:txBody>
        </p:sp>
        <p:sp>
          <p:nvSpPr>
            <p:cNvPr id="3" name="unhealthy trans">
              <a:extLst>
                <a:ext uri="{FF2B5EF4-FFF2-40B4-BE49-F238E27FC236}">
                  <a16:creationId xmlns:a16="http://schemas.microsoft.com/office/drawing/2014/main" id="{FF0859AF-3442-4EC5-AA0B-111D77119224}"/>
                </a:ext>
              </a:extLst>
            </p:cNvPr>
            <p:cNvSpPr/>
            <p:nvPr/>
          </p:nvSpPr>
          <p:spPr>
            <a:xfrm>
              <a:off x="7873485" y="1949824"/>
              <a:ext cx="2353456" cy="2065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B13910-6BC5-471A-89ED-BBB42A2EE93C}"/>
                </a:ext>
              </a:extLst>
            </p:cNvPr>
            <p:cNvSpPr/>
            <p:nvPr/>
          </p:nvSpPr>
          <p:spPr>
            <a:xfrm>
              <a:off x="7748950" y="1881035"/>
              <a:ext cx="2602523" cy="1344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healthy group">
            <a:extLst>
              <a:ext uri="{FF2B5EF4-FFF2-40B4-BE49-F238E27FC236}">
                <a16:creationId xmlns:a16="http://schemas.microsoft.com/office/drawing/2014/main" id="{55C99437-9AC0-4594-8906-D44282C60CF0}"/>
              </a:ext>
            </a:extLst>
          </p:cNvPr>
          <p:cNvGrpSpPr/>
          <p:nvPr/>
        </p:nvGrpSpPr>
        <p:grpSpPr>
          <a:xfrm>
            <a:off x="1420837" y="1109004"/>
            <a:ext cx="2602523" cy="3040966"/>
            <a:chOff x="1420837" y="1109004"/>
            <a:chExt cx="2602523" cy="3040966"/>
          </a:xfrm>
        </p:grpSpPr>
        <p:sp>
          <p:nvSpPr>
            <p:cNvPr id="6" name="healthy trans">
              <a:extLst>
                <a:ext uri="{FF2B5EF4-FFF2-40B4-BE49-F238E27FC236}">
                  <a16:creationId xmlns:a16="http://schemas.microsoft.com/office/drawing/2014/main" id="{790E0991-1B2F-4855-BC02-215D65B2D431}"/>
                </a:ext>
              </a:extLst>
            </p:cNvPr>
            <p:cNvSpPr/>
            <p:nvPr/>
          </p:nvSpPr>
          <p:spPr>
            <a:xfrm>
              <a:off x="1565541" y="2007414"/>
              <a:ext cx="2313111" cy="2065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healthy box">
              <a:extLst>
                <a:ext uri="{FF2B5EF4-FFF2-40B4-BE49-F238E27FC236}">
                  <a16:creationId xmlns:a16="http://schemas.microsoft.com/office/drawing/2014/main" id="{197D7617-F339-431C-972C-CCA35EE40F88}"/>
                </a:ext>
              </a:extLst>
            </p:cNvPr>
            <p:cNvSpPr/>
            <p:nvPr/>
          </p:nvSpPr>
          <p:spPr>
            <a:xfrm>
              <a:off x="1420837" y="1109004"/>
              <a:ext cx="2602523" cy="304096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healthy">
              <a:extLst>
                <a:ext uri="{FF2B5EF4-FFF2-40B4-BE49-F238E27FC236}">
                  <a16:creationId xmlns:a16="http://schemas.microsoft.com/office/drawing/2014/main" id="{58744B28-D09C-403C-889E-5CEDA5F88CF4}"/>
                </a:ext>
              </a:extLst>
            </p:cNvPr>
            <p:cNvSpPr txBox="1"/>
            <p:nvPr/>
          </p:nvSpPr>
          <p:spPr>
            <a:xfrm>
              <a:off x="2187536" y="1109004"/>
              <a:ext cx="154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Healthy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0D1169-E6E5-4F47-970A-877931D085FE}"/>
                </a:ext>
              </a:extLst>
            </p:cNvPr>
            <p:cNvSpPr/>
            <p:nvPr/>
          </p:nvSpPr>
          <p:spPr>
            <a:xfrm>
              <a:off x="1420837" y="1882588"/>
              <a:ext cx="2602523" cy="1344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E7037D-54D5-475F-B25E-135134FA8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40" y="5060662"/>
            <a:ext cx="1557657" cy="147112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120B17-628B-40F7-A0E4-390699976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3" y="1329300"/>
            <a:ext cx="540815" cy="635242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F5902DB6-A2E4-44CC-A370-3F80BACA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8913" y1="76261" x2="45833" y2="70513"/>
                        <a14:foregroundMark x1="48611" y1="71795" x2="42787" y2="71795"/>
                        <a14:backgroundMark x1="26389" y1="84615" x2="30556" y2="8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39" y="1309626"/>
            <a:ext cx="629348" cy="6817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5F3B155-54DD-4CAE-9150-90F7B3998F6A}"/>
              </a:ext>
            </a:extLst>
          </p:cNvPr>
          <p:cNvSpPr txBox="1"/>
          <p:nvPr/>
        </p:nvSpPr>
        <p:spPr>
          <a:xfrm>
            <a:off x="5242640" y="6316241"/>
            <a:ext cx="140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crisps</a:t>
            </a:r>
          </a:p>
        </p:txBody>
      </p:sp>
    </p:spTree>
    <p:extLst>
      <p:ext uri="{BB962C8B-B14F-4D97-AF65-F5344CB8AC3E}">
        <p14:creationId xmlns:p14="http://schemas.microsoft.com/office/powerpoint/2010/main" val="381554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25 -0.424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21E5B-5FAC-49A8-A19B-53B57C2098FB}"/>
              </a:ext>
            </a:extLst>
          </p:cNvPr>
          <p:cNvSpPr txBox="1"/>
          <p:nvPr/>
        </p:nvSpPr>
        <p:spPr>
          <a:xfrm>
            <a:off x="4211338" y="99108"/>
            <a:ext cx="1046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AA77B-C78C-4101-8E6E-102F37B17945}"/>
              </a:ext>
            </a:extLst>
          </p:cNvPr>
          <p:cNvSpPr txBox="1"/>
          <p:nvPr/>
        </p:nvSpPr>
        <p:spPr>
          <a:xfrm>
            <a:off x="3103862" y="2856718"/>
            <a:ext cx="6775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anose="030F0702030302020204" pitchFamily="66" charset="0"/>
              </a:rPr>
              <a:t>Interactive health games is finished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A760BE-C808-4601-ABE9-146ECFF09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68" y="4504584"/>
            <a:ext cx="3163127" cy="3025599"/>
          </a:xfrm>
          <a:prstGeom prst="rect">
            <a:avLst/>
          </a:prstGeom>
        </p:spPr>
      </p:pic>
      <p:pic>
        <p:nvPicPr>
          <p:cNvPr id="7" name="Picture 6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A15DDA17-1B99-46D2-962A-4145E9C47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935" y="1013264"/>
            <a:ext cx="1694130" cy="17493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20D755-0A1E-4339-A1A7-3D5A30FD29D6}"/>
              </a:ext>
            </a:extLst>
          </p:cNvPr>
          <p:cNvSpPr/>
          <p:nvPr/>
        </p:nvSpPr>
        <p:spPr>
          <a:xfrm>
            <a:off x="2663687" y="162197"/>
            <a:ext cx="6891130" cy="26314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505B3D-821E-45BB-9F14-0EDDA9EFF98C}"/>
              </a:ext>
            </a:extLst>
          </p:cNvPr>
          <p:cNvSpPr/>
          <p:nvPr/>
        </p:nvSpPr>
        <p:spPr>
          <a:xfrm>
            <a:off x="2890166" y="2856717"/>
            <a:ext cx="6891130" cy="38390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503541-59B1-4469-ADA8-8B37A9E952F7}"/>
              </a:ext>
            </a:extLst>
          </p:cNvPr>
          <p:cNvSpPr txBox="1"/>
          <p:nvPr/>
        </p:nvSpPr>
        <p:spPr>
          <a:xfrm>
            <a:off x="2646358" y="139657"/>
            <a:ext cx="10045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Learning Intentions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9852DE9D-1168-48C0-AD17-E4FC3C855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99" y="2862471"/>
            <a:ext cx="9323296" cy="2478156"/>
          </a:xfrm>
          <a:prstGeom prst="rect">
            <a:avLst/>
          </a:prstGeom>
        </p:spPr>
      </p:pic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B9171B-7A2E-470C-BF40-0B1F124D6C80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851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503541-59B1-4469-ADA8-8B37A9E952F7}"/>
              </a:ext>
            </a:extLst>
          </p:cNvPr>
          <p:cNvSpPr txBox="1"/>
          <p:nvPr/>
        </p:nvSpPr>
        <p:spPr>
          <a:xfrm>
            <a:off x="2646358" y="139657"/>
            <a:ext cx="10045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Learning Intentions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748E73C3-C012-4588-9F72-43C942829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84" y="2623931"/>
            <a:ext cx="9310832" cy="2474843"/>
          </a:xfrm>
          <a:prstGeom prst="rect">
            <a:avLst/>
          </a:prstGeom>
        </p:spPr>
      </p:pic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677251-91E0-4630-97FA-1D574576A0AF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9823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503541-59B1-4469-ADA8-8B37A9E952F7}"/>
              </a:ext>
            </a:extLst>
          </p:cNvPr>
          <p:cNvSpPr txBox="1"/>
          <p:nvPr/>
        </p:nvSpPr>
        <p:spPr>
          <a:xfrm>
            <a:off x="3460245" y="237456"/>
            <a:ext cx="10045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Lets make a fruit salad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A11E9D-B2B6-4F6C-98C1-D2D43242106B}"/>
              </a:ext>
            </a:extLst>
          </p:cNvPr>
          <p:cNvSpPr txBox="1"/>
          <p:nvPr/>
        </p:nvSpPr>
        <p:spPr>
          <a:xfrm>
            <a:off x="2761001" y="1711587"/>
            <a:ext cx="10045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To make a fruit salad we need: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2A5D4B8-57A2-4EF5-9BFD-DE9CA081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34" y="3833013"/>
            <a:ext cx="980683" cy="87171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D200CAD-17B0-4C7A-9B02-4469BD54D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74" y="4990380"/>
            <a:ext cx="533474" cy="53347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6DA8B0-EBCA-449A-8D62-2D3A0B7E1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69" y="2848263"/>
            <a:ext cx="581106" cy="695422"/>
          </a:xfrm>
          <a:prstGeom prst="rect">
            <a:avLst/>
          </a:prstGeom>
        </p:spPr>
      </p:pic>
      <p:pic>
        <p:nvPicPr>
          <p:cNvPr id="13" name="Picture 12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9ED774D6-CC4B-4665-9C27-7BF44581E9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95" y="5771533"/>
            <a:ext cx="619211" cy="6192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7645D5-A954-4526-B3AC-008D339AE14B}"/>
              </a:ext>
            </a:extLst>
          </p:cNvPr>
          <p:cNvSpPr txBox="1"/>
          <p:nvPr/>
        </p:nvSpPr>
        <p:spPr>
          <a:xfrm>
            <a:off x="2761003" y="3018069"/>
            <a:ext cx="248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4 green apples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3248BA-20A9-40E8-8367-E3DFAF29D213}"/>
              </a:ext>
            </a:extLst>
          </p:cNvPr>
          <p:cNvSpPr txBox="1"/>
          <p:nvPr/>
        </p:nvSpPr>
        <p:spPr>
          <a:xfrm>
            <a:off x="2761002" y="3982990"/>
            <a:ext cx="248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3 bananas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09169F-30F0-4274-A535-2FD3C7C77E58}"/>
              </a:ext>
            </a:extLst>
          </p:cNvPr>
          <p:cNvSpPr txBox="1"/>
          <p:nvPr/>
        </p:nvSpPr>
        <p:spPr>
          <a:xfrm>
            <a:off x="2761001" y="5003515"/>
            <a:ext cx="248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5 strawberries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AB2226-0DCF-4360-A638-1F3EE2E9E854}"/>
              </a:ext>
            </a:extLst>
          </p:cNvPr>
          <p:cNvSpPr txBox="1"/>
          <p:nvPr/>
        </p:nvSpPr>
        <p:spPr>
          <a:xfrm>
            <a:off x="2761001" y="5843222"/>
            <a:ext cx="248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3 oranges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4784A6-5B5C-4D69-8424-694FB1E06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95" y="2851942"/>
            <a:ext cx="581106" cy="695422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54933E-5D1B-4F1C-BD93-8B348AF79D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62" y="2840317"/>
            <a:ext cx="581106" cy="695422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E44F83-0355-4931-8DE7-C5F225AB5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71" y="2848263"/>
            <a:ext cx="581106" cy="695422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263934FF-3751-4404-8F0B-BEB033BEE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94" y="3847320"/>
            <a:ext cx="980683" cy="871718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73926683-BA39-46C8-BC11-0F3CAD994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77" y="3861627"/>
            <a:ext cx="980683" cy="871718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6AAC60D5-7F15-4320-8EB6-A572BF96F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98" y="4994256"/>
            <a:ext cx="533474" cy="533474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F3B0EF03-13BD-4720-96F4-F6C99759E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45" y="4990380"/>
            <a:ext cx="533474" cy="533474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C3566625-8AED-4192-AD46-BF2BD0A69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69" y="4988407"/>
            <a:ext cx="533474" cy="533474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3CD1776B-8314-4854-B44C-9BA76522B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721" y="4988407"/>
            <a:ext cx="533474" cy="533474"/>
          </a:xfrm>
          <a:prstGeom prst="rect">
            <a:avLst/>
          </a:prstGeom>
        </p:spPr>
      </p:pic>
      <p:pic>
        <p:nvPicPr>
          <p:cNvPr id="29" name="Picture 28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00E6A0A9-E007-4E9A-A51F-22D8800CC0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04" y="5764448"/>
            <a:ext cx="619211" cy="619211"/>
          </a:xfrm>
          <a:prstGeom prst="rect">
            <a:avLst/>
          </a:prstGeom>
        </p:spPr>
      </p:pic>
      <p:pic>
        <p:nvPicPr>
          <p:cNvPr id="30" name="Picture 29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A590E5A3-B5D1-4A6A-B395-82C06273FB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75" y="5761258"/>
            <a:ext cx="619211" cy="619211"/>
          </a:xfrm>
          <a:prstGeom prst="rect">
            <a:avLst/>
          </a:prstGeom>
        </p:spPr>
      </p:pic>
      <p:sp>
        <p:nvSpPr>
          <p:cNvPr id="31" name="Arrow: Right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0396C6-0C9C-4364-BBAD-1A62C82DB0A9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sp>
        <p:nvSpPr>
          <p:cNvPr id="4" name="trans 1">
            <a:extLst>
              <a:ext uri="{FF2B5EF4-FFF2-40B4-BE49-F238E27FC236}">
                <a16:creationId xmlns:a16="http://schemas.microsoft.com/office/drawing/2014/main" id="{5A52FA0D-815D-49A1-9BE0-1FC90F5ACB74}"/>
              </a:ext>
            </a:extLst>
          </p:cNvPr>
          <p:cNvSpPr/>
          <p:nvPr/>
        </p:nvSpPr>
        <p:spPr>
          <a:xfrm>
            <a:off x="2761001" y="2896351"/>
            <a:ext cx="5703567" cy="772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rans 2">
            <a:extLst>
              <a:ext uri="{FF2B5EF4-FFF2-40B4-BE49-F238E27FC236}">
                <a16:creationId xmlns:a16="http://schemas.microsoft.com/office/drawing/2014/main" id="{3584380A-B950-4436-AFCB-2A8FDDE95460}"/>
              </a:ext>
            </a:extLst>
          </p:cNvPr>
          <p:cNvSpPr/>
          <p:nvPr/>
        </p:nvSpPr>
        <p:spPr>
          <a:xfrm>
            <a:off x="2721073" y="3861627"/>
            <a:ext cx="5703567" cy="772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rans 3">
            <a:extLst>
              <a:ext uri="{FF2B5EF4-FFF2-40B4-BE49-F238E27FC236}">
                <a16:creationId xmlns:a16="http://schemas.microsoft.com/office/drawing/2014/main" id="{DE675E8C-95DA-4CA8-82A8-1107864DD991}"/>
              </a:ext>
            </a:extLst>
          </p:cNvPr>
          <p:cNvSpPr/>
          <p:nvPr/>
        </p:nvSpPr>
        <p:spPr>
          <a:xfrm>
            <a:off x="2721073" y="4803715"/>
            <a:ext cx="6121661" cy="772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rans 4">
            <a:extLst>
              <a:ext uri="{FF2B5EF4-FFF2-40B4-BE49-F238E27FC236}">
                <a16:creationId xmlns:a16="http://schemas.microsoft.com/office/drawing/2014/main" id="{74B7FD6A-7DF5-475F-8EDE-2D38C8FE5545}"/>
              </a:ext>
            </a:extLst>
          </p:cNvPr>
          <p:cNvSpPr/>
          <p:nvPr/>
        </p:nvSpPr>
        <p:spPr>
          <a:xfrm>
            <a:off x="2641217" y="5792179"/>
            <a:ext cx="6121661" cy="772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 trans">
            <a:extLst>
              <a:ext uri="{FF2B5EF4-FFF2-40B4-BE49-F238E27FC236}">
                <a16:creationId xmlns:a16="http://schemas.microsoft.com/office/drawing/2014/main" id="{02664E27-2802-498B-8DB2-E09C2F881E0D}"/>
              </a:ext>
            </a:extLst>
          </p:cNvPr>
          <p:cNvSpPr/>
          <p:nvPr/>
        </p:nvSpPr>
        <p:spPr>
          <a:xfrm>
            <a:off x="10829762" y="5906794"/>
            <a:ext cx="1241946" cy="8483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rans 5">
            <a:extLst>
              <a:ext uri="{FF2B5EF4-FFF2-40B4-BE49-F238E27FC236}">
                <a16:creationId xmlns:a16="http://schemas.microsoft.com/office/drawing/2014/main" id="{540CC29E-EAF2-4701-A386-D3EB7C9C5E9E}"/>
              </a:ext>
            </a:extLst>
          </p:cNvPr>
          <p:cNvSpPr/>
          <p:nvPr/>
        </p:nvSpPr>
        <p:spPr>
          <a:xfrm>
            <a:off x="2799336" y="1544709"/>
            <a:ext cx="6121661" cy="772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29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2" grpId="0" animBg="1"/>
      <p:bldP spid="33" grpId="0" animBg="1"/>
      <p:bldP spid="34" grpId="0" animBg="1"/>
      <p:bldP spid="5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3529AF-FD5E-4A4C-880B-6247AAF4929F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08882-5B7D-4180-B103-6927152B6E8A}"/>
              </a:ext>
            </a:extLst>
          </p:cNvPr>
          <p:cNvSpPr txBox="1"/>
          <p:nvPr/>
        </p:nvSpPr>
        <p:spPr>
          <a:xfrm>
            <a:off x="1444487" y="2767280"/>
            <a:ext cx="9051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Click on the fruit to gather them for the fruit salad</a:t>
            </a:r>
          </a:p>
        </p:txBody>
      </p:sp>
    </p:spTree>
    <p:extLst>
      <p:ext uri="{BB962C8B-B14F-4D97-AF65-F5344CB8AC3E}">
        <p14:creationId xmlns:p14="http://schemas.microsoft.com/office/powerpoint/2010/main" val="223663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raphic 83">
            <a:extLst>
              <a:ext uri="{FF2B5EF4-FFF2-40B4-BE49-F238E27FC236}">
                <a16:creationId xmlns:a16="http://schemas.microsoft.com/office/drawing/2014/main" id="{0D9063CA-BB37-4448-B712-5B1430C83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3731" y="3962208"/>
            <a:ext cx="754083" cy="862748"/>
          </a:xfrm>
          <a:prstGeom prst="rect">
            <a:avLst/>
          </a:prstGeom>
        </p:spPr>
      </p:pic>
      <p:sp>
        <p:nvSpPr>
          <p:cNvPr id="81" name="3rd helf apple trans">
            <a:extLst>
              <a:ext uri="{FF2B5EF4-FFF2-40B4-BE49-F238E27FC236}">
                <a16:creationId xmlns:a16="http://schemas.microsoft.com/office/drawing/2014/main" id="{3F1ED642-113C-454E-BAF7-32025DDA1C6A}"/>
              </a:ext>
            </a:extLst>
          </p:cNvPr>
          <p:cNvSpPr/>
          <p:nvPr/>
        </p:nvSpPr>
        <p:spPr>
          <a:xfrm>
            <a:off x="879734" y="3896905"/>
            <a:ext cx="983776" cy="1022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503541-59B1-4469-ADA8-8B37A9E952F7}"/>
              </a:ext>
            </a:extLst>
          </p:cNvPr>
          <p:cNvSpPr txBox="1"/>
          <p:nvPr/>
        </p:nvSpPr>
        <p:spPr>
          <a:xfrm>
            <a:off x="1935020" y="78964"/>
            <a:ext cx="10045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Choose 4 green apples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2AFC88-909D-4168-A8A6-F5678D1EDC1C}"/>
              </a:ext>
            </a:extLst>
          </p:cNvPr>
          <p:cNvSpPr/>
          <p:nvPr/>
        </p:nvSpPr>
        <p:spPr>
          <a:xfrm flipV="1">
            <a:off x="0" y="2155873"/>
            <a:ext cx="783570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823B2-9C12-4B24-B5BC-0742AB30F0B6}"/>
              </a:ext>
            </a:extLst>
          </p:cNvPr>
          <p:cNvSpPr/>
          <p:nvPr/>
        </p:nvSpPr>
        <p:spPr>
          <a:xfrm>
            <a:off x="0" y="3553521"/>
            <a:ext cx="7835705" cy="626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02DE41-D11A-47DB-BAE3-90E82BB6CBC5}"/>
              </a:ext>
            </a:extLst>
          </p:cNvPr>
          <p:cNvSpPr/>
          <p:nvPr/>
        </p:nvSpPr>
        <p:spPr>
          <a:xfrm>
            <a:off x="0" y="4985117"/>
            <a:ext cx="783570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5FDD4-9DA6-49D3-81DC-CA03010E9E99}"/>
              </a:ext>
            </a:extLst>
          </p:cNvPr>
          <p:cNvSpPr/>
          <p:nvPr/>
        </p:nvSpPr>
        <p:spPr>
          <a:xfrm>
            <a:off x="0" y="6386145"/>
            <a:ext cx="7835705" cy="59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3rd shelf apple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49E3C9-0D5E-451D-A9E9-BC9166851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06" y="4022838"/>
            <a:ext cx="804096" cy="96227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9A8485D-0883-40A3-923B-5589ECADED11}"/>
              </a:ext>
            </a:extLst>
          </p:cNvPr>
          <p:cNvSpPr/>
          <p:nvPr/>
        </p:nvSpPr>
        <p:spPr>
          <a:xfrm>
            <a:off x="7835705" y="0"/>
            <a:ext cx="10928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882346-F690-426A-B409-B36307A70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73" y="0"/>
            <a:ext cx="804096" cy="962279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9B595C-1D3F-433E-9FA7-31D0E8AE2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85" y="-42155"/>
            <a:ext cx="804096" cy="962279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1EC313-B93C-4E7F-B14D-5950D9689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13" y="1129387"/>
            <a:ext cx="804096" cy="962279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E6E9AF-7A7D-450F-91B4-740C36A02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683" y="1094618"/>
            <a:ext cx="804096" cy="962279"/>
          </a:xfrm>
          <a:prstGeom prst="rect">
            <a:avLst/>
          </a:prstGeom>
        </p:spPr>
      </p:pic>
      <p:sp>
        <p:nvSpPr>
          <p:cNvPr id="26" name="Arrow: Right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43D253-E13A-484A-86EF-4C6547AD7655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sp>
        <p:nvSpPr>
          <p:cNvPr id="27" name="count apple 1">
            <a:extLst>
              <a:ext uri="{FF2B5EF4-FFF2-40B4-BE49-F238E27FC236}">
                <a16:creationId xmlns:a16="http://schemas.microsoft.com/office/drawing/2014/main" id="{5C9410B3-2F93-471C-ACC2-50244B25805A}"/>
              </a:ext>
            </a:extLst>
          </p:cNvPr>
          <p:cNvSpPr/>
          <p:nvPr/>
        </p:nvSpPr>
        <p:spPr>
          <a:xfrm>
            <a:off x="8308476" y="59955"/>
            <a:ext cx="730125" cy="891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101A42-E297-4671-9AFE-0730AD05E1A5}"/>
              </a:ext>
            </a:extLst>
          </p:cNvPr>
          <p:cNvSpPr/>
          <p:nvPr/>
        </p:nvSpPr>
        <p:spPr>
          <a:xfrm>
            <a:off x="5524218" y="1032908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2DB9355F-15A6-47DE-8F46-CFE5D438F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97420" y="1135633"/>
            <a:ext cx="754083" cy="862748"/>
          </a:xfrm>
          <a:prstGeom prst="rect">
            <a:avLst/>
          </a:prstGeom>
        </p:spPr>
      </p:pic>
      <p:sp>
        <p:nvSpPr>
          <p:cNvPr id="33" name="top shelf trans">
            <a:extLst>
              <a:ext uri="{FF2B5EF4-FFF2-40B4-BE49-F238E27FC236}">
                <a16:creationId xmlns:a16="http://schemas.microsoft.com/office/drawing/2014/main" id="{99A8E25C-88E3-4B9F-BCA9-78A177A24083}"/>
              </a:ext>
            </a:extLst>
          </p:cNvPr>
          <p:cNvSpPr/>
          <p:nvPr/>
        </p:nvSpPr>
        <p:spPr>
          <a:xfrm>
            <a:off x="2104739" y="1074125"/>
            <a:ext cx="865602" cy="891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top shelf apple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58A288-D5F9-4DDB-B4BE-C8878727F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49" y="954618"/>
            <a:ext cx="801149" cy="96227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52194C0-BE66-4724-B7FB-A1E70E75AA3D}"/>
              </a:ext>
            </a:extLst>
          </p:cNvPr>
          <p:cNvSpPr txBox="1"/>
          <p:nvPr/>
        </p:nvSpPr>
        <p:spPr>
          <a:xfrm>
            <a:off x="11091426" y="1219082"/>
            <a:ext cx="811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C40763-2369-4B87-BBDE-809C389AE130}"/>
              </a:ext>
            </a:extLst>
          </p:cNvPr>
          <p:cNvSpPr txBox="1"/>
          <p:nvPr/>
        </p:nvSpPr>
        <p:spPr>
          <a:xfrm>
            <a:off x="9224485" y="78964"/>
            <a:ext cx="811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CCF337-DCDE-4C4C-A731-084E46FE23D5}"/>
              </a:ext>
            </a:extLst>
          </p:cNvPr>
          <p:cNvSpPr txBox="1"/>
          <p:nvPr/>
        </p:nvSpPr>
        <p:spPr>
          <a:xfrm>
            <a:off x="9189687" y="1222151"/>
            <a:ext cx="811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01A80C-2F0B-489F-B3E6-8737400CC94F}"/>
              </a:ext>
            </a:extLst>
          </p:cNvPr>
          <p:cNvSpPr txBox="1"/>
          <p:nvPr/>
        </p:nvSpPr>
        <p:spPr>
          <a:xfrm>
            <a:off x="11091426" y="59955"/>
            <a:ext cx="81166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8" name="count 1">
            <a:extLst>
              <a:ext uri="{FF2B5EF4-FFF2-40B4-BE49-F238E27FC236}">
                <a16:creationId xmlns:a16="http://schemas.microsoft.com/office/drawing/2014/main" id="{81FA3FE2-DC9B-4870-BDB9-9243905B057F}"/>
              </a:ext>
            </a:extLst>
          </p:cNvPr>
          <p:cNvSpPr/>
          <p:nvPr/>
        </p:nvSpPr>
        <p:spPr>
          <a:xfrm>
            <a:off x="9108344" y="59955"/>
            <a:ext cx="730125" cy="891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count apple 3">
            <a:extLst>
              <a:ext uri="{FF2B5EF4-FFF2-40B4-BE49-F238E27FC236}">
                <a16:creationId xmlns:a16="http://schemas.microsoft.com/office/drawing/2014/main" id="{2DFFE30E-93F5-435B-9D68-4019EF6AFDFF}"/>
              </a:ext>
            </a:extLst>
          </p:cNvPr>
          <p:cNvSpPr/>
          <p:nvPr/>
        </p:nvSpPr>
        <p:spPr>
          <a:xfrm>
            <a:off x="8267724" y="1129387"/>
            <a:ext cx="730125" cy="891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op shelf ban trans">
            <a:extLst>
              <a:ext uri="{FF2B5EF4-FFF2-40B4-BE49-F238E27FC236}">
                <a16:creationId xmlns:a16="http://schemas.microsoft.com/office/drawing/2014/main" id="{4A6C4228-33CC-413C-A540-61A03C24C7D6}"/>
              </a:ext>
            </a:extLst>
          </p:cNvPr>
          <p:cNvSpPr/>
          <p:nvPr/>
        </p:nvSpPr>
        <p:spPr>
          <a:xfrm>
            <a:off x="5193194" y="968966"/>
            <a:ext cx="1377180" cy="10580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rans next">
            <a:extLst>
              <a:ext uri="{FF2B5EF4-FFF2-40B4-BE49-F238E27FC236}">
                <a16:creationId xmlns:a16="http://schemas.microsoft.com/office/drawing/2014/main" id="{BDF536B2-C7A3-46F5-A695-F05408125CFE}"/>
              </a:ext>
            </a:extLst>
          </p:cNvPr>
          <p:cNvSpPr/>
          <p:nvPr/>
        </p:nvSpPr>
        <p:spPr>
          <a:xfrm>
            <a:off x="10684154" y="5876139"/>
            <a:ext cx="1377180" cy="8973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top shelf ban" descr="A close up of a logo&#10;&#10;Description automatically generated">
            <a:extLst>
              <a:ext uri="{FF2B5EF4-FFF2-40B4-BE49-F238E27FC236}">
                <a16:creationId xmlns:a16="http://schemas.microsoft.com/office/drawing/2014/main" id="{9A711218-0AC6-4970-B3ED-AB0EA16BE3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56" y="1121522"/>
            <a:ext cx="980683" cy="87171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7824CFA4-623F-400D-A1CC-D566E59B6F11}"/>
              </a:ext>
            </a:extLst>
          </p:cNvPr>
          <p:cNvSpPr/>
          <p:nvPr/>
        </p:nvSpPr>
        <p:spPr>
          <a:xfrm>
            <a:off x="10749096" y="4781042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74BF233-7FB5-4D73-B370-9C416B90B9D5}"/>
              </a:ext>
            </a:extLst>
          </p:cNvPr>
          <p:cNvSpPr/>
          <p:nvPr/>
        </p:nvSpPr>
        <p:spPr>
          <a:xfrm>
            <a:off x="8565630" y="4771646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B2A00B-3CD1-4F39-BE10-6C4829FEF065}"/>
              </a:ext>
            </a:extLst>
          </p:cNvPr>
          <p:cNvSpPr/>
          <p:nvPr/>
        </p:nvSpPr>
        <p:spPr>
          <a:xfrm>
            <a:off x="5559337" y="2415683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2A969FC6-40AF-4707-AD64-27E09F3E9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96880" y="5365261"/>
            <a:ext cx="754083" cy="862748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C71B9CE4-6745-454B-A6B9-3430C1800348}"/>
              </a:ext>
            </a:extLst>
          </p:cNvPr>
          <p:cNvSpPr/>
          <p:nvPr/>
        </p:nvSpPr>
        <p:spPr>
          <a:xfrm>
            <a:off x="1194598" y="2429434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6AB162-8E53-4391-9AD2-00F304F4DA3E}"/>
              </a:ext>
            </a:extLst>
          </p:cNvPr>
          <p:cNvSpPr/>
          <p:nvPr/>
        </p:nvSpPr>
        <p:spPr>
          <a:xfrm>
            <a:off x="2430292" y="4022838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EADED09-E591-4B96-B7F0-0CB95514AF66}"/>
              </a:ext>
            </a:extLst>
          </p:cNvPr>
          <p:cNvSpPr/>
          <p:nvPr/>
        </p:nvSpPr>
        <p:spPr>
          <a:xfrm>
            <a:off x="4356296" y="4008286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C19674E-5FBC-43B7-B4C1-4CC81E505958}"/>
              </a:ext>
            </a:extLst>
          </p:cNvPr>
          <p:cNvSpPr/>
          <p:nvPr/>
        </p:nvSpPr>
        <p:spPr>
          <a:xfrm>
            <a:off x="6145136" y="3981943"/>
            <a:ext cx="923156" cy="9167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BB296A1-E776-4425-A579-57BC01EC6EDC}"/>
              </a:ext>
            </a:extLst>
          </p:cNvPr>
          <p:cNvSpPr/>
          <p:nvPr/>
        </p:nvSpPr>
        <p:spPr>
          <a:xfrm>
            <a:off x="519748" y="5367295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9A70990-FBFF-4C55-BE42-5C73D23D3568}"/>
              </a:ext>
            </a:extLst>
          </p:cNvPr>
          <p:cNvSpPr/>
          <p:nvPr/>
        </p:nvSpPr>
        <p:spPr>
          <a:xfrm>
            <a:off x="2207944" y="5360755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DC36273-DB60-48A7-BBD2-703D02394AED}"/>
              </a:ext>
            </a:extLst>
          </p:cNvPr>
          <p:cNvSpPr/>
          <p:nvPr/>
        </p:nvSpPr>
        <p:spPr>
          <a:xfrm>
            <a:off x="3759351" y="5362000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F75E2AD-13EC-4C3F-8754-85B8AA3A2C62}"/>
              </a:ext>
            </a:extLst>
          </p:cNvPr>
          <p:cNvSpPr/>
          <p:nvPr/>
        </p:nvSpPr>
        <p:spPr>
          <a:xfrm>
            <a:off x="5310758" y="5363245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54" name="2nd shelf straw trans">
            <a:extLst>
              <a:ext uri="{FF2B5EF4-FFF2-40B4-BE49-F238E27FC236}">
                <a16:creationId xmlns:a16="http://schemas.microsoft.com/office/drawing/2014/main" id="{21E9E031-E857-44F1-B431-89158AEF8A46}"/>
              </a:ext>
            </a:extLst>
          </p:cNvPr>
          <p:cNvSpPr/>
          <p:nvPr/>
        </p:nvSpPr>
        <p:spPr>
          <a:xfrm>
            <a:off x="1013644" y="2324403"/>
            <a:ext cx="1377180" cy="10580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2nd shelf straw" descr="A close up of a logo&#10;&#10;Description automatically generated">
            <a:extLst>
              <a:ext uri="{FF2B5EF4-FFF2-40B4-BE49-F238E27FC236}">
                <a16:creationId xmlns:a16="http://schemas.microsoft.com/office/drawing/2014/main" id="{26656236-CA8E-4F00-9825-2F1380F91C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22" y="2587055"/>
            <a:ext cx="692595" cy="674850"/>
          </a:xfrm>
          <a:prstGeom prst="rect">
            <a:avLst/>
          </a:prstGeom>
        </p:spPr>
      </p:pic>
      <p:sp>
        <p:nvSpPr>
          <p:cNvPr id="64" name="2nd shelf trans ban">
            <a:extLst>
              <a:ext uri="{FF2B5EF4-FFF2-40B4-BE49-F238E27FC236}">
                <a16:creationId xmlns:a16="http://schemas.microsoft.com/office/drawing/2014/main" id="{E752B715-E18F-4676-A307-228F4C445268}"/>
              </a:ext>
            </a:extLst>
          </p:cNvPr>
          <p:cNvSpPr/>
          <p:nvPr/>
        </p:nvSpPr>
        <p:spPr>
          <a:xfrm>
            <a:off x="5187820" y="2378239"/>
            <a:ext cx="1377180" cy="10580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3" name="2nd shelf ban" descr="A close up of a logo&#10;&#10;Description automatically generated">
            <a:extLst>
              <a:ext uri="{FF2B5EF4-FFF2-40B4-BE49-F238E27FC236}">
                <a16:creationId xmlns:a16="http://schemas.microsoft.com/office/drawing/2014/main" id="{347E1D56-EA3E-4114-80E5-A2357CD04E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54" y="2531300"/>
            <a:ext cx="980683" cy="871718"/>
          </a:xfrm>
          <a:prstGeom prst="rect">
            <a:avLst/>
          </a:prstGeom>
        </p:spPr>
      </p:pic>
      <p:sp>
        <p:nvSpPr>
          <p:cNvPr id="65" name="3rd shelf right ban trans">
            <a:extLst>
              <a:ext uri="{FF2B5EF4-FFF2-40B4-BE49-F238E27FC236}">
                <a16:creationId xmlns:a16="http://schemas.microsoft.com/office/drawing/2014/main" id="{871CA308-22CA-4854-A3F6-B7DF8E80764B}"/>
              </a:ext>
            </a:extLst>
          </p:cNvPr>
          <p:cNvSpPr/>
          <p:nvPr/>
        </p:nvSpPr>
        <p:spPr>
          <a:xfrm>
            <a:off x="4097857" y="3869902"/>
            <a:ext cx="1377180" cy="10580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3rd shelf left ban trans">
            <a:extLst>
              <a:ext uri="{FF2B5EF4-FFF2-40B4-BE49-F238E27FC236}">
                <a16:creationId xmlns:a16="http://schemas.microsoft.com/office/drawing/2014/main" id="{F2BFD3CC-6195-438E-A637-4CA5A4222B95}"/>
              </a:ext>
            </a:extLst>
          </p:cNvPr>
          <p:cNvSpPr/>
          <p:nvPr/>
        </p:nvSpPr>
        <p:spPr>
          <a:xfrm>
            <a:off x="2145731" y="3889901"/>
            <a:ext cx="1377180" cy="10580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3rd shelf left ban" descr="A close up of a logo&#10;&#10;Description automatically generated">
            <a:extLst>
              <a:ext uri="{FF2B5EF4-FFF2-40B4-BE49-F238E27FC236}">
                <a16:creationId xmlns:a16="http://schemas.microsoft.com/office/drawing/2014/main" id="{D501BEA9-6363-4CDB-81D5-11D2F42A9D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28" y="4113399"/>
            <a:ext cx="980683" cy="871718"/>
          </a:xfrm>
          <a:prstGeom prst="rect">
            <a:avLst/>
          </a:prstGeom>
        </p:spPr>
      </p:pic>
      <p:pic>
        <p:nvPicPr>
          <p:cNvPr id="14" name="3rd shelf right ban" descr="A close up of a logo&#10;&#10;Description automatically generated">
            <a:extLst>
              <a:ext uri="{FF2B5EF4-FFF2-40B4-BE49-F238E27FC236}">
                <a16:creationId xmlns:a16="http://schemas.microsoft.com/office/drawing/2014/main" id="{F1728E26-5019-429C-B9BA-1F1B725CCF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82" y="4080084"/>
            <a:ext cx="980683" cy="871718"/>
          </a:xfrm>
          <a:prstGeom prst="rect">
            <a:avLst/>
          </a:prstGeom>
        </p:spPr>
      </p:pic>
      <p:sp>
        <p:nvSpPr>
          <p:cNvPr id="67" name="3rd shelf straw trans">
            <a:extLst>
              <a:ext uri="{FF2B5EF4-FFF2-40B4-BE49-F238E27FC236}">
                <a16:creationId xmlns:a16="http://schemas.microsoft.com/office/drawing/2014/main" id="{67101574-9C9D-417D-A266-592530CBB223}"/>
              </a:ext>
            </a:extLst>
          </p:cNvPr>
          <p:cNvSpPr/>
          <p:nvPr/>
        </p:nvSpPr>
        <p:spPr>
          <a:xfrm>
            <a:off x="5866956" y="3869430"/>
            <a:ext cx="1377180" cy="10580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3rd shelf straw" descr="A close up of a logo&#10;&#10;Description automatically generated">
            <a:extLst>
              <a:ext uri="{FF2B5EF4-FFF2-40B4-BE49-F238E27FC236}">
                <a16:creationId xmlns:a16="http://schemas.microsoft.com/office/drawing/2014/main" id="{EA7BC835-BBED-437E-8E51-805CA3831D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30" y="4169109"/>
            <a:ext cx="674850" cy="674850"/>
          </a:xfrm>
          <a:prstGeom prst="rect">
            <a:avLst/>
          </a:prstGeom>
        </p:spPr>
      </p:pic>
      <p:sp>
        <p:nvSpPr>
          <p:cNvPr id="68" name="bottom shelf straw trans">
            <a:extLst>
              <a:ext uri="{FF2B5EF4-FFF2-40B4-BE49-F238E27FC236}">
                <a16:creationId xmlns:a16="http://schemas.microsoft.com/office/drawing/2014/main" id="{C184A996-892E-4C4C-B8A8-53E7FA81ABA4}"/>
              </a:ext>
            </a:extLst>
          </p:cNvPr>
          <p:cNvSpPr/>
          <p:nvPr/>
        </p:nvSpPr>
        <p:spPr>
          <a:xfrm>
            <a:off x="379168" y="5277515"/>
            <a:ext cx="1377180" cy="10349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Bottom straw" descr="A close up of a logo&#10;&#10;Description automatically generated">
            <a:extLst>
              <a:ext uri="{FF2B5EF4-FFF2-40B4-BE49-F238E27FC236}">
                <a16:creationId xmlns:a16="http://schemas.microsoft.com/office/drawing/2014/main" id="{896C25E5-695E-4A67-99A4-7A7BE4DB79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1" y="5595034"/>
            <a:ext cx="674850" cy="674850"/>
          </a:xfrm>
          <a:prstGeom prst="rect">
            <a:avLst/>
          </a:prstGeom>
        </p:spPr>
      </p:pic>
      <p:sp>
        <p:nvSpPr>
          <p:cNvPr id="69" name="bottom left or trans">
            <a:extLst>
              <a:ext uri="{FF2B5EF4-FFF2-40B4-BE49-F238E27FC236}">
                <a16:creationId xmlns:a16="http://schemas.microsoft.com/office/drawing/2014/main" id="{EEECFCB5-8A79-4F57-BB2F-5FEFE56C40EE}"/>
              </a:ext>
            </a:extLst>
          </p:cNvPr>
          <p:cNvSpPr/>
          <p:nvPr/>
        </p:nvSpPr>
        <p:spPr>
          <a:xfrm>
            <a:off x="2068046" y="5284055"/>
            <a:ext cx="1377180" cy="10580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bottom left or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1F36C73E-6FA1-4741-9DF5-284442A8D0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05" y="5531450"/>
            <a:ext cx="804096" cy="804096"/>
          </a:xfrm>
          <a:prstGeom prst="rect">
            <a:avLst/>
          </a:prstGeom>
        </p:spPr>
      </p:pic>
      <p:sp>
        <p:nvSpPr>
          <p:cNvPr id="55" name="bottom ban trans">
            <a:extLst>
              <a:ext uri="{FF2B5EF4-FFF2-40B4-BE49-F238E27FC236}">
                <a16:creationId xmlns:a16="http://schemas.microsoft.com/office/drawing/2014/main" id="{9B6414F1-E8AF-4792-9B78-136A8AA45FA8}"/>
              </a:ext>
            </a:extLst>
          </p:cNvPr>
          <p:cNvSpPr/>
          <p:nvPr/>
        </p:nvSpPr>
        <p:spPr>
          <a:xfrm>
            <a:off x="3611372" y="5295367"/>
            <a:ext cx="1377180" cy="1017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bottom ban" descr="A close up of a logo&#10;&#10;Description automatically generated">
            <a:extLst>
              <a:ext uri="{FF2B5EF4-FFF2-40B4-BE49-F238E27FC236}">
                <a16:creationId xmlns:a16="http://schemas.microsoft.com/office/drawing/2014/main" id="{3BD72F38-40A6-4A3E-BFE8-8924352F0E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9" y="5495925"/>
            <a:ext cx="980683" cy="871718"/>
          </a:xfrm>
          <a:prstGeom prst="rect">
            <a:avLst/>
          </a:prstGeom>
        </p:spPr>
      </p:pic>
      <p:sp>
        <p:nvSpPr>
          <p:cNvPr id="70" name="bottom right or trans">
            <a:extLst>
              <a:ext uri="{FF2B5EF4-FFF2-40B4-BE49-F238E27FC236}">
                <a16:creationId xmlns:a16="http://schemas.microsoft.com/office/drawing/2014/main" id="{D8663DA7-311D-4ABF-964A-0ECB2321F1BC}"/>
              </a:ext>
            </a:extLst>
          </p:cNvPr>
          <p:cNvSpPr/>
          <p:nvPr/>
        </p:nvSpPr>
        <p:spPr>
          <a:xfrm>
            <a:off x="5129101" y="5284055"/>
            <a:ext cx="1377180" cy="10123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bottom right or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5D89BD8A-BE96-4D0E-A8EA-94CC079085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311" y="5508354"/>
            <a:ext cx="804096" cy="804096"/>
          </a:xfrm>
          <a:prstGeom prst="rect">
            <a:avLst/>
          </a:prstGeom>
        </p:spPr>
      </p:pic>
      <p:sp>
        <p:nvSpPr>
          <p:cNvPr id="75" name="cover 3rd">
            <a:extLst>
              <a:ext uri="{FF2B5EF4-FFF2-40B4-BE49-F238E27FC236}">
                <a16:creationId xmlns:a16="http://schemas.microsoft.com/office/drawing/2014/main" id="{D147300F-7209-466E-8D44-214C68C64986}"/>
              </a:ext>
            </a:extLst>
          </p:cNvPr>
          <p:cNvSpPr/>
          <p:nvPr/>
        </p:nvSpPr>
        <p:spPr>
          <a:xfrm>
            <a:off x="782400" y="3659516"/>
            <a:ext cx="6399631" cy="12019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8" name="Graphic 77">
            <a:extLst>
              <a:ext uri="{FF2B5EF4-FFF2-40B4-BE49-F238E27FC236}">
                <a16:creationId xmlns:a16="http://schemas.microsoft.com/office/drawing/2014/main" id="{A5A9D490-0BCD-417E-A73E-C6598D9FD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47705" y="2406107"/>
            <a:ext cx="754083" cy="862748"/>
          </a:xfrm>
          <a:prstGeom prst="rect">
            <a:avLst/>
          </a:prstGeom>
        </p:spPr>
      </p:pic>
      <p:sp>
        <p:nvSpPr>
          <p:cNvPr id="77" name="2nd shelf apple trans">
            <a:extLst>
              <a:ext uri="{FF2B5EF4-FFF2-40B4-BE49-F238E27FC236}">
                <a16:creationId xmlns:a16="http://schemas.microsoft.com/office/drawing/2014/main" id="{DC9172B1-6DB7-42AF-BC86-1A97057B932D}"/>
              </a:ext>
            </a:extLst>
          </p:cNvPr>
          <p:cNvSpPr/>
          <p:nvPr/>
        </p:nvSpPr>
        <p:spPr>
          <a:xfrm>
            <a:off x="3495810" y="2303498"/>
            <a:ext cx="889634" cy="1045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2nd shelf apple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84876C-9101-416D-ACDB-E936F8B7E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88" y="2370325"/>
            <a:ext cx="804096" cy="934200"/>
          </a:xfrm>
          <a:prstGeom prst="rect">
            <a:avLst/>
          </a:prstGeom>
        </p:spPr>
      </p:pic>
      <p:sp>
        <p:nvSpPr>
          <p:cNvPr id="79" name="count 2">
            <a:extLst>
              <a:ext uri="{FF2B5EF4-FFF2-40B4-BE49-F238E27FC236}">
                <a16:creationId xmlns:a16="http://schemas.microsoft.com/office/drawing/2014/main" id="{A94C734E-CFA5-4A0A-B54A-4ABDF72943EF}"/>
              </a:ext>
            </a:extLst>
          </p:cNvPr>
          <p:cNvSpPr/>
          <p:nvPr/>
        </p:nvSpPr>
        <p:spPr>
          <a:xfrm>
            <a:off x="11172967" y="63066"/>
            <a:ext cx="730125" cy="891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count apple 2">
            <a:extLst>
              <a:ext uri="{FF2B5EF4-FFF2-40B4-BE49-F238E27FC236}">
                <a16:creationId xmlns:a16="http://schemas.microsoft.com/office/drawing/2014/main" id="{31D1F633-CF50-4B14-99DD-5D0D661630D4}"/>
              </a:ext>
            </a:extLst>
          </p:cNvPr>
          <p:cNvSpPr/>
          <p:nvPr/>
        </p:nvSpPr>
        <p:spPr>
          <a:xfrm>
            <a:off x="10260654" y="63066"/>
            <a:ext cx="730125" cy="891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cover 2nd">
            <a:extLst>
              <a:ext uri="{FF2B5EF4-FFF2-40B4-BE49-F238E27FC236}">
                <a16:creationId xmlns:a16="http://schemas.microsoft.com/office/drawing/2014/main" id="{6A0BF16A-9A06-4FB2-A7BC-5D811C1BE969}"/>
              </a:ext>
            </a:extLst>
          </p:cNvPr>
          <p:cNvSpPr/>
          <p:nvPr/>
        </p:nvSpPr>
        <p:spPr>
          <a:xfrm>
            <a:off x="559535" y="2232845"/>
            <a:ext cx="6399631" cy="1181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count 4">
            <a:extLst>
              <a:ext uri="{FF2B5EF4-FFF2-40B4-BE49-F238E27FC236}">
                <a16:creationId xmlns:a16="http://schemas.microsoft.com/office/drawing/2014/main" id="{B727F561-39F4-44BB-A0B3-0763C1CD81F2}"/>
              </a:ext>
            </a:extLst>
          </p:cNvPr>
          <p:cNvSpPr/>
          <p:nvPr/>
        </p:nvSpPr>
        <p:spPr>
          <a:xfrm>
            <a:off x="11091426" y="1108160"/>
            <a:ext cx="730125" cy="891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count apple 4">
            <a:extLst>
              <a:ext uri="{FF2B5EF4-FFF2-40B4-BE49-F238E27FC236}">
                <a16:creationId xmlns:a16="http://schemas.microsoft.com/office/drawing/2014/main" id="{583E585A-2D02-4A30-9E70-13E1E014ADF6}"/>
              </a:ext>
            </a:extLst>
          </p:cNvPr>
          <p:cNvSpPr/>
          <p:nvPr/>
        </p:nvSpPr>
        <p:spPr>
          <a:xfrm>
            <a:off x="10228270" y="1138320"/>
            <a:ext cx="730125" cy="891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count 3">
            <a:extLst>
              <a:ext uri="{FF2B5EF4-FFF2-40B4-BE49-F238E27FC236}">
                <a16:creationId xmlns:a16="http://schemas.microsoft.com/office/drawing/2014/main" id="{FA3E6556-A86D-4A2A-B0B0-D51A0060298C}"/>
              </a:ext>
            </a:extLst>
          </p:cNvPr>
          <p:cNvSpPr/>
          <p:nvPr/>
        </p:nvSpPr>
        <p:spPr>
          <a:xfrm>
            <a:off x="9085569" y="1140159"/>
            <a:ext cx="730125" cy="891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bottom shelf apple trans">
            <a:extLst>
              <a:ext uri="{FF2B5EF4-FFF2-40B4-BE49-F238E27FC236}">
                <a16:creationId xmlns:a16="http://schemas.microsoft.com/office/drawing/2014/main" id="{57A83847-6F64-4A14-B1E7-A1B36277BA50}"/>
              </a:ext>
            </a:extLst>
          </p:cNvPr>
          <p:cNvSpPr/>
          <p:nvPr/>
        </p:nvSpPr>
        <p:spPr>
          <a:xfrm>
            <a:off x="6580067" y="5263539"/>
            <a:ext cx="1098513" cy="10489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bottom shelf apple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E122FD-7C1B-4F17-A498-33381727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96" y="5314653"/>
            <a:ext cx="804096" cy="962279"/>
          </a:xfrm>
          <a:prstGeom prst="rect">
            <a:avLst/>
          </a:prstGeom>
        </p:spPr>
      </p:pic>
      <p:sp>
        <p:nvSpPr>
          <p:cNvPr id="76" name="cover bottom">
            <a:extLst>
              <a:ext uri="{FF2B5EF4-FFF2-40B4-BE49-F238E27FC236}">
                <a16:creationId xmlns:a16="http://schemas.microsoft.com/office/drawing/2014/main" id="{6CE11C67-4616-4E1E-AF5B-8BBA6A02C672}"/>
              </a:ext>
            </a:extLst>
          </p:cNvPr>
          <p:cNvSpPr/>
          <p:nvPr/>
        </p:nvSpPr>
        <p:spPr>
          <a:xfrm>
            <a:off x="379168" y="5044947"/>
            <a:ext cx="7385537" cy="12553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number 3">
            <a:extLst>
              <a:ext uri="{FF2B5EF4-FFF2-40B4-BE49-F238E27FC236}">
                <a16:creationId xmlns:a16="http://schemas.microsoft.com/office/drawing/2014/main" id="{D2D57454-9B17-4A77-B3DD-47C96BE7F637}"/>
              </a:ext>
            </a:extLst>
          </p:cNvPr>
          <p:cNvSpPr txBox="1"/>
          <p:nvPr/>
        </p:nvSpPr>
        <p:spPr>
          <a:xfrm>
            <a:off x="8701460" y="3837424"/>
            <a:ext cx="67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7" name="number 4">
            <a:extLst>
              <a:ext uri="{FF2B5EF4-FFF2-40B4-BE49-F238E27FC236}">
                <a16:creationId xmlns:a16="http://schemas.microsoft.com/office/drawing/2014/main" id="{6105F5B3-0D62-4EC3-A840-10D25820D92F}"/>
              </a:ext>
            </a:extLst>
          </p:cNvPr>
          <p:cNvSpPr txBox="1"/>
          <p:nvPr/>
        </p:nvSpPr>
        <p:spPr>
          <a:xfrm>
            <a:off x="9807817" y="3848316"/>
            <a:ext cx="67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8" name="number 5">
            <a:extLst>
              <a:ext uri="{FF2B5EF4-FFF2-40B4-BE49-F238E27FC236}">
                <a16:creationId xmlns:a16="http://schemas.microsoft.com/office/drawing/2014/main" id="{2D3A7CB5-288D-41B2-BEB0-C9B59F9FB98F}"/>
              </a:ext>
            </a:extLst>
          </p:cNvPr>
          <p:cNvSpPr txBox="1"/>
          <p:nvPr/>
        </p:nvSpPr>
        <p:spPr>
          <a:xfrm>
            <a:off x="10908449" y="3836198"/>
            <a:ext cx="67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44B1440-DBC5-4735-B437-A13849F69725}"/>
              </a:ext>
            </a:extLst>
          </p:cNvPr>
          <p:cNvSpPr/>
          <p:nvPr/>
        </p:nvSpPr>
        <p:spPr>
          <a:xfrm flipV="1">
            <a:off x="7941502" y="2149043"/>
            <a:ext cx="420699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F28397F-F490-481F-861B-7599A2BCD755}"/>
              </a:ext>
            </a:extLst>
          </p:cNvPr>
          <p:cNvSpPr txBox="1"/>
          <p:nvPr/>
        </p:nvSpPr>
        <p:spPr>
          <a:xfrm>
            <a:off x="8050789" y="2323219"/>
            <a:ext cx="42069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There are </a:t>
            </a:r>
            <a:r>
              <a:rPr lang="en-GB" sz="4800" dirty="0">
                <a:latin typeface="Comic Sans MS" panose="030F0702030302020204" pitchFamily="66" charset="0"/>
              </a:rPr>
              <a:t>4</a:t>
            </a:r>
            <a:r>
              <a:rPr lang="en-GB" sz="2000" dirty="0">
                <a:latin typeface="Comic Sans MS" panose="030F0702030302020204" pitchFamily="66" charset="0"/>
              </a:rPr>
              <a:t> Green apples 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D9F4EB-D40B-466F-AD8E-F7214E76AF64}"/>
              </a:ext>
            </a:extLst>
          </p:cNvPr>
          <p:cNvSpPr txBox="1"/>
          <p:nvPr/>
        </p:nvSpPr>
        <p:spPr>
          <a:xfrm>
            <a:off x="9033933" y="3211234"/>
            <a:ext cx="232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Choose</a:t>
            </a:r>
            <a:r>
              <a:rPr lang="en-GB" dirty="0"/>
              <a:t> </a:t>
            </a:r>
            <a:r>
              <a:rPr lang="en-GB" dirty="0">
                <a:latin typeface="Comic Sans MS" panose="030F0702030302020204" pitchFamily="66" charset="0"/>
              </a:rPr>
              <a:t>the same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F9E6081-C5DE-4FC0-9F34-80CDE1B1019A}"/>
              </a:ext>
            </a:extLst>
          </p:cNvPr>
          <p:cNvSpPr/>
          <p:nvPr/>
        </p:nvSpPr>
        <p:spPr>
          <a:xfrm>
            <a:off x="9630318" y="4781042"/>
            <a:ext cx="923156" cy="89155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92" name="choose 3">
            <a:extLst>
              <a:ext uri="{FF2B5EF4-FFF2-40B4-BE49-F238E27FC236}">
                <a16:creationId xmlns:a16="http://schemas.microsoft.com/office/drawing/2014/main" id="{DADDB37C-3F9F-4CD7-86E1-9559D31CE958}"/>
              </a:ext>
            </a:extLst>
          </p:cNvPr>
          <p:cNvSpPr/>
          <p:nvPr/>
        </p:nvSpPr>
        <p:spPr>
          <a:xfrm>
            <a:off x="8484193" y="4697802"/>
            <a:ext cx="1091703" cy="10580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choose 4">
            <a:extLst>
              <a:ext uri="{FF2B5EF4-FFF2-40B4-BE49-F238E27FC236}">
                <a16:creationId xmlns:a16="http://schemas.microsoft.com/office/drawing/2014/main" id="{6E76CF1B-9C07-4312-856F-4BFF8E4103D1}"/>
              </a:ext>
            </a:extLst>
          </p:cNvPr>
          <p:cNvSpPr/>
          <p:nvPr/>
        </p:nvSpPr>
        <p:spPr>
          <a:xfrm>
            <a:off x="9608435" y="4697801"/>
            <a:ext cx="1091703" cy="10580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choose 5">
            <a:extLst>
              <a:ext uri="{FF2B5EF4-FFF2-40B4-BE49-F238E27FC236}">
                <a16:creationId xmlns:a16="http://schemas.microsoft.com/office/drawing/2014/main" id="{855E5766-7218-441C-8664-E375F0E36112}"/>
              </a:ext>
            </a:extLst>
          </p:cNvPr>
          <p:cNvSpPr/>
          <p:nvPr/>
        </p:nvSpPr>
        <p:spPr>
          <a:xfrm>
            <a:off x="10643301" y="4660735"/>
            <a:ext cx="1091703" cy="10580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ight cover">
            <a:extLst>
              <a:ext uri="{FF2B5EF4-FFF2-40B4-BE49-F238E27FC236}">
                <a16:creationId xmlns:a16="http://schemas.microsoft.com/office/drawing/2014/main" id="{8D5B522B-D7A8-43B1-9009-342E150750E0}"/>
              </a:ext>
            </a:extLst>
          </p:cNvPr>
          <p:cNvSpPr/>
          <p:nvPr/>
        </p:nvSpPr>
        <p:spPr>
          <a:xfrm>
            <a:off x="8235460" y="2410162"/>
            <a:ext cx="3570919" cy="21466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" presetID="10" presetClass="exit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81" grpId="0" animBg="1"/>
      <p:bldP spid="27" grpId="0" animBg="1"/>
      <p:bldP spid="33" grpId="0" animBg="1"/>
      <p:bldP spid="28" grpId="0" animBg="1"/>
      <p:bldP spid="38" grpId="0" animBg="1"/>
      <p:bldP spid="41" grpId="0" animBg="1"/>
      <p:bldP spid="41" grpId="1" animBg="1"/>
      <p:bldP spid="42" grpId="0" animBg="1"/>
      <p:bldP spid="54" grpId="0" animBg="1"/>
      <p:bldP spid="54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5" grpId="0" animBg="1"/>
      <p:bldP spid="55" grpId="1" animBg="1"/>
      <p:bldP spid="70" grpId="0" animBg="1"/>
      <p:bldP spid="70" grpId="1" animBg="1"/>
      <p:bldP spid="75" grpId="0" animBg="1"/>
      <p:bldP spid="77" grpId="0" animBg="1"/>
      <p:bldP spid="79" grpId="0" animBg="1"/>
      <p:bldP spid="80" grpId="0" animBg="1"/>
      <p:bldP spid="74" grpId="0" animBg="1"/>
      <p:bldP spid="82" grpId="0" animBg="1"/>
      <p:bldP spid="83" grpId="0" animBg="1"/>
      <p:bldP spid="29" grpId="0" animBg="1"/>
      <p:bldP spid="85" grpId="0" animBg="1"/>
      <p:bldP spid="76" grpId="0" animBg="1"/>
      <p:bldP spid="92" grpId="0" animBg="1"/>
      <p:bldP spid="92" grpId="1" animBg="1"/>
      <p:bldP spid="93" grpId="0" animBg="1"/>
      <p:bldP spid="94" grpId="0" animBg="1"/>
      <p:bldP spid="94" grpId="1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3rd tick">
            <a:extLst>
              <a:ext uri="{FF2B5EF4-FFF2-40B4-BE49-F238E27FC236}">
                <a16:creationId xmlns:a16="http://schemas.microsoft.com/office/drawing/2014/main" id="{71FD85F4-6186-410F-81B0-A7F31DA3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36649" y="5312605"/>
            <a:ext cx="754083" cy="862748"/>
          </a:xfrm>
          <a:prstGeom prst="rect">
            <a:avLst/>
          </a:prstGeom>
        </p:spPr>
      </p:pic>
      <p:pic>
        <p:nvPicPr>
          <p:cNvPr id="36" name="2nd tick">
            <a:extLst>
              <a:ext uri="{FF2B5EF4-FFF2-40B4-BE49-F238E27FC236}">
                <a16:creationId xmlns:a16="http://schemas.microsoft.com/office/drawing/2014/main" id="{0B973FEF-E9F2-48A7-992D-E993D6EFD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98698" y="2478548"/>
            <a:ext cx="754083" cy="862748"/>
          </a:xfrm>
          <a:prstGeom prst="rect">
            <a:avLst/>
          </a:prstGeom>
        </p:spPr>
      </p:pic>
      <p:sp>
        <p:nvSpPr>
          <p:cNvPr id="34" name="try again 2nd straw">
            <a:extLst>
              <a:ext uri="{FF2B5EF4-FFF2-40B4-BE49-F238E27FC236}">
                <a16:creationId xmlns:a16="http://schemas.microsoft.com/office/drawing/2014/main" id="{9DF3A49A-0264-46B7-87EA-597E68525DCA}"/>
              </a:ext>
            </a:extLst>
          </p:cNvPr>
          <p:cNvSpPr/>
          <p:nvPr/>
        </p:nvSpPr>
        <p:spPr>
          <a:xfrm>
            <a:off x="1228196" y="2485157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26" name="try again top straw">
            <a:extLst>
              <a:ext uri="{FF2B5EF4-FFF2-40B4-BE49-F238E27FC236}">
                <a16:creationId xmlns:a16="http://schemas.microsoft.com/office/drawing/2014/main" id="{FD16A752-54B0-40F0-B455-C69F5DE02D2F}"/>
              </a:ext>
            </a:extLst>
          </p:cNvPr>
          <p:cNvSpPr/>
          <p:nvPr/>
        </p:nvSpPr>
        <p:spPr>
          <a:xfrm>
            <a:off x="2039920" y="1112857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pic>
        <p:nvPicPr>
          <p:cNvPr id="25" name="top tick">
            <a:extLst>
              <a:ext uri="{FF2B5EF4-FFF2-40B4-BE49-F238E27FC236}">
                <a16:creationId xmlns:a16="http://schemas.microsoft.com/office/drawing/2014/main" id="{A8E277CF-F6D3-4D62-A9FD-225F7B329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55001" y="1102502"/>
            <a:ext cx="754083" cy="862748"/>
          </a:xfrm>
          <a:prstGeom prst="rect">
            <a:avLst/>
          </a:prstGeom>
        </p:spPr>
      </p:pic>
      <p:sp>
        <p:nvSpPr>
          <p:cNvPr id="4" name="top shelf">
            <a:extLst>
              <a:ext uri="{FF2B5EF4-FFF2-40B4-BE49-F238E27FC236}">
                <a16:creationId xmlns:a16="http://schemas.microsoft.com/office/drawing/2014/main" id="{F82AFC88-909D-4168-A8A6-F5678D1EDC1C}"/>
              </a:ext>
            </a:extLst>
          </p:cNvPr>
          <p:cNvSpPr/>
          <p:nvPr/>
        </p:nvSpPr>
        <p:spPr>
          <a:xfrm flipV="1">
            <a:off x="0" y="2155873"/>
            <a:ext cx="783570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2nd shelf">
            <a:extLst>
              <a:ext uri="{FF2B5EF4-FFF2-40B4-BE49-F238E27FC236}">
                <a16:creationId xmlns:a16="http://schemas.microsoft.com/office/drawing/2014/main" id="{8AE823B2-9C12-4B24-B5BC-0742AB30F0B6}"/>
              </a:ext>
            </a:extLst>
          </p:cNvPr>
          <p:cNvSpPr/>
          <p:nvPr/>
        </p:nvSpPr>
        <p:spPr>
          <a:xfrm>
            <a:off x="0" y="3553521"/>
            <a:ext cx="7835705" cy="626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3rd shelf">
            <a:extLst>
              <a:ext uri="{FF2B5EF4-FFF2-40B4-BE49-F238E27FC236}">
                <a16:creationId xmlns:a16="http://schemas.microsoft.com/office/drawing/2014/main" id="{6F02DE41-D11A-47DB-BAE3-90E82BB6CBC5}"/>
              </a:ext>
            </a:extLst>
          </p:cNvPr>
          <p:cNvSpPr/>
          <p:nvPr/>
        </p:nvSpPr>
        <p:spPr>
          <a:xfrm>
            <a:off x="0" y="4985117"/>
            <a:ext cx="783570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bottom shelf">
            <a:extLst>
              <a:ext uri="{FF2B5EF4-FFF2-40B4-BE49-F238E27FC236}">
                <a16:creationId xmlns:a16="http://schemas.microsoft.com/office/drawing/2014/main" id="{6A05FDD4-9DA6-49D3-81DC-CA03010E9E99}"/>
              </a:ext>
            </a:extLst>
          </p:cNvPr>
          <p:cNvSpPr/>
          <p:nvPr/>
        </p:nvSpPr>
        <p:spPr>
          <a:xfrm>
            <a:off x="0" y="6386145"/>
            <a:ext cx="7835705" cy="59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vertical dividing line">
            <a:extLst>
              <a:ext uri="{FF2B5EF4-FFF2-40B4-BE49-F238E27FC236}">
                <a16:creationId xmlns:a16="http://schemas.microsoft.com/office/drawing/2014/main" id="{99A8485D-0883-40A3-923B-5589ECADED11}"/>
              </a:ext>
            </a:extLst>
          </p:cNvPr>
          <p:cNvSpPr/>
          <p:nvPr/>
        </p:nvSpPr>
        <p:spPr>
          <a:xfrm>
            <a:off x="7835705" y="0"/>
            <a:ext cx="10928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horizontal line">
            <a:extLst>
              <a:ext uri="{FF2B5EF4-FFF2-40B4-BE49-F238E27FC236}">
                <a16:creationId xmlns:a16="http://schemas.microsoft.com/office/drawing/2014/main" id="{244B1440-DBC5-4735-B437-A13849F69725}"/>
              </a:ext>
            </a:extLst>
          </p:cNvPr>
          <p:cNvSpPr/>
          <p:nvPr/>
        </p:nvSpPr>
        <p:spPr>
          <a:xfrm flipV="1">
            <a:off x="7941502" y="2149043"/>
            <a:ext cx="420699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D61CF6B7-2A75-457F-A84A-55E1C1C4FEC3}"/>
              </a:ext>
            </a:extLst>
          </p:cNvPr>
          <p:cNvSpPr txBox="1"/>
          <p:nvPr/>
        </p:nvSpPr>
        <p:spPr>
          <a:xfrm>
            <a:off x="2151529" y="147918"/>
            <a:ext cx="3697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Choose 3 bananas</a:t>
            </a:r>
          </a:p>
        </p:txBody>
      </p:sp>
      <p:sp>
        <p:nvSpPr>
          <p:cNvPr id="2" name="top ban trans">
            <a:extLst>
              <a:ext uri="{FF2B5EF4-FFF2-40B4-BE49-F238E27FC236}">
                <a16:creationId xmlns:a16="http://schemas.microsoft.com/office/drawing/2014/main" id="{2C91224C-7D93-4CF6-B5D3-DAB3C70A9762}"/>
              </a:ext>
            </a:extLst>
          </p:cNvPr>
          <p:cNvSpPr/>
          <p:nvPr/>
        </p:nvSpPr>
        <p:spPr>
          <a:xfrm>
            <a:off x="4147626" y="1061606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0" name="top shelf ban" descr="A close up of a logo&#10;&#10;Description automatically generated">
            <a:extLst>
              <a:ext uri="{FF2B5EF4-FFF2-40B4-BE49-F238E27FC236}">
                <a16:creationId xmlns:a16="http://schemas.microsoft.com/office/drawing/2014/main" id="{03BDF645-76B2-4427-AB94-074F53BBF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27" y="1201119"/>
            <a:ext cx="980683" cy="871718"/>
          </a:xfrm>
          <a:prstGeom prst="rect">
            <a:avLst/>
          </a:prstGeom>
        </p:spPr>
      </p:pic>
      <p:sp>
        <p:nvSpPr>
          <p:cNvPr id="27" name="try again bot right straw">
            <a:extLst>
              <a:ext uri="{FF2B5EF4-FFF2-40B4-BE49-F238E27FC236}">
                <a16:creationId xmlns:a16="http://schemas.microsoft.com/office/drawing/2014/main" id="{95EE9843-4CF2-4233-A758-C03553E59645}"/>
              </a:ext>
            </a:extLst>
          </p:cNvPr>
          <p:cNvSpPr/>
          <p:nvPr/>
        </p:nvSpPr>
        <p:spPr>
          <a:xfrm>
            <a:off x="6095501" y="5298203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24" name="top straw trans">
            <a:extLst>
              <a:ext uri="{FF2B5EF4-FFF2-40B4-BE49-F238E27FC236}">
                <a16:creationId xmlns:a16="http://schemas.microsoft.com/office/drawing/2014/main" id="{EF75FD90-B3AD-4436-9561-79902503B1E8}"/>
              </a:ext>
            </a:extLst>
          </p:cNvPr>
          <p:cNvSpPr/>
          <p:nvPr/>
        </p:nvSpPr>
        <p:spPr>
          <a:xfrm>
            <a:off x="1970495" y="1089727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5" name="top shelf straw" descr="A close up of a logo&#10;&#10;Description automatically generated">
            <a:extLst>
              <a:ext uri="{FF2B5EF4-FFF2-40B4-BE49-F238E27FC236}">
                <a16:creationId xmlns:a16="http://schemas.microsoft.com/office/drawing/2014/main" id="{1C804989-65A5-45A4-8ABA-FA6A3A548B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50" y="1250376"/>
            <a:ext cx="754033" cy="754033"/>
          </a:xfrm>
          <a:prstGeom prst="rect">
            <a:avLst/>
          </a:prstGeom>
        </p:spPr>
      </p:pic>
      <p:sp>
        <p:nvSpPr>
          <p:cNvPr id="28" name="2nd straw trans">
            <a:extLst>
              <a:ext uri="{FF2B5EF4-FFF2-40B4-BE49-F238E27FC236}">
                <a16:creationId xmlns:a16="http://schemas.microsoft.com/office/drawing/2014/main" id="{4D0D4314-ACC1-4F4A-AF3D-03E4AD9A6640}"/>
              </a:ext>
            </a:extLst>
          </p:cNvPr>
          <p:cNvSpPr/>
          <p:nvPr/>
        </p:nvSpPr>
        <p:spPr>
          <a:xfrm>
            <a:off x="1134750" y="2436910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ry again 3rd orange">
            <a:extLst>
              <a:ext uri="{FF2B5EF4-FFF2-40B4-BE49-F238E27FC236}">
                <a16:creationId xmlns:a16="http://schemas.microsoft.com/office/drawing/2014/main" id="{9F67FC51-BC32-45CB-9B86-F0EC72A84E1A}"/>
              </a:ext>
            </a:extLst>
          </p:cNvPr>
          <p:cNvSpPr/>
          <p:nvPr/>
        </p:nvSpPr>
        <p:spPr>
          <a:xfrm>
            <a:off x="6034393" y="3897376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30" name="try again 3rd apple right">
            <a:extLst>
              <a:ext uri="{FF2B5EF4-FFF2-40B4-BE49-F238E27FC236}">
                <a16:creationId xmlns:a16="http://schemas.microsoft.com/office/drawing/2014/main" id="{783E7435-C1A0-4AE1-96E2-BF1C8EEC7C20}"/>
              </a:ext>
            </a:extLst>
          </p:cNvPr>
          <p:cNvSpPr/>
          <p:nvPr/>
        </p:nvSpPr>
        <p:spPr>
          <a:xfrm>
            <a:off x="4366045" y="3907611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31" name="try again 3rd straw">
            <a:extLst>
              <a:ext uri="{FF2B5EF4-FFF2-40B4-BE49-F238E27FC236}">
                <a16:creationId xmlns:a16="http://schemas.microsoft.com/office/drawing/2014/main" id="{D381B06A-3CF3-4026-844A-ECC375FAE26C}"/>
              </a:ext>
            </a:extLst>
          </p:cNvPr>
          <p:cNvSpPr/>
          <p:nvPr/>
        </p:nvSpPr>
        <p:spPr>
          <a:xfrm>
            <a:off x="2601602" y="3897376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32" name="try again 3rd apple left">
            <a:extLst>
              <a:ext uri="{FF2B5EF4-FFF2-40B4-BE49-F238E27FC236}">
                <a16:creationId xmlns:a16="http://schemas.microsoft.com/office/drawing/2014/main" id="{454B2DB6-1F99-4419-8423-BEAD5A667C00}"/>
              </a:ext>
            </a:extLst>
          </p:cNvPr>
          <p:cNvSpPr/>
          <p:nvPr/>
        </p:nvSpPr>
        <p:spPr>
          <a:xfrm>
            <a:off x="863821" y="3903215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33" name="try again 2nd orange">
            <a:extLst>
              <a:ext uri="{FF2B5EF4-FFF2-40B4-BE49-F238E27FC236}">
                <a16:creationId xmlns:a16="http://schemas.microsoft.com/office/drawing/2014/main" id="{5982350D-293C-46DB-B5C0-3D3215022C24}"/>
              </a:ext>
            </a:extLst>
          </p:cNvPr>
          <p:cNvSpPr/>
          <p:nvPr/>
        </p:nvSpPr>
        <p:spPr>
          <a:xfrm>
            <a:off x="2955922" y="2483170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pic>
        <p:nvPicPr>
          <p:cNvPr id="106" name="2nd shelf straw" descr="A close up of a logo&#10;&#10;Description automatically generated">
            <a:extLst>
              <a:ext uri="{FF2B5EF4-FFF2-40B4-BE49-F238E27FC236}">
                <a16:creationId xmlns:a16="http://schemas.microsoft.com/office/drawing/2014/main" id="{77400624-0306-496D-8DEF-A3DE18392F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7" y="2635429"/>
            <a:ext cx="754033" cy="754033"/>
          </a:xfrm>
          <a:prstGeom prst="rect">
            <a:avLst/>
          </a:prstGeom>
        </p:spPr>
      </p:pic>
      <p:sp>
        <p:nvSpPr>
          <p:cNvPr id="35" name="2nd orange trans">
            <a:extLst>
              <a:ext uri="{FF2B5EF4-FFF2-40B4-BE49-F238E27FC236}">
                <a16:creationId xmlns:a16="http://schemas.microsoft.com/office/drawing/2014/main" id="{26302A01-AB44-4EB4-9368-179592810B1A}"/>
              </a:ext>
            </a:extLst>
          </p:cNvPr>
          <p:cNvSpPr/>
          <p:nvPr/>
        </p:nvSpPr>
        <p:spPr>
          <a:xfrm>
            <a:off x="2845429" y="2466656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1" name="2nd shelf orange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11E47236-F8C8-41D9-B378-BFAADBBEAE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803" y="2528124"/>
            <a:ext cx="801644" cy="801644"/>
          </a:xfrm>
          <a:prstGeom prst="rect">
            <a:avLst/>
          </a:prstGeom>
        </p:spPr>
      </p:pic>
      <p:sp>
        <p:nvSpPr>
          <p:cNvPr id="37" name="2nd ban trans">
            <a:extLst>
              <a:ext uri="{FF2B5EF4-FFF2-40B4-BE49-F238E27FC236}">
                <a16:creationId xmlns:a16="http://schemas.microsoft.com/office/drawing/2014/main" id="{1797B2B5-863B-4C30-AFC8-F427B5C43664}"/>
              </a:ext>
            </a:extLst>
          </p:cNvPr>
          <p:cNvSpPr/>
          <p:nvPr/>
        </p:nvSpPr>
        <p:spPr>
          <a:xfrm>
            <a:off x="4759789" y="2438897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" name="2nd shelf ban" descr="A close up of a logo&#10;&#10;Description automatically generated">
            <a:extLst>
              <a:ext uri="{FF2B5EF4-FFF2-40B4-BE49-F238E27FC236}">
                <a16:creationId xmlns:a16="http://schemas.microsoft.com/office/drawing/2014/main" id="{2FF2F6E9-85A5-4A95-B4ED-1CEE9DA00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63" y="2566670"/>
            <a:ext cx="980683" cy="871718"/>
          </a:xfrm>
          <a:prstGeom prst="rect">
            <a:avLst/>
          </a:prstGeom>
        </p:spPr>
      </p:pic>
      <p:sp>
        <p:nvSpPr>
          <p:cNvPr id="38" name="try again bot apple">
            <a:extLst>
              <a:ext uri="{FF2B5EF4-FFF2-40B4-BE49-F238E27FC236}">
                <a16:creationId xmlns:a16="http://schemas.microsoft.com/office/drawing/2014/main" id="{40093ACF-F0B7-4B16-B6D5-24E02A080CCF}"/>
              </a:ext>
            </a:extLst>
          </p:cNvPr>
          <p:cNvSpPr/>
          <p:nvPr/>
        </p:nvSpPr>
        <p:spPr>
          <a:xfrm>
            <a:off x="4631062" y="5298203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39" name="try again bot orange">
            <a:extLst>
              <a:ext uri="{FF2B5EF4-FFF2-40B4-BE49-F238E27FC236}">
                <a16:creationId xmlns:a16="http://schemas.microsoft.com/office/drawing/2014/main" id="{82AA1F95-7238-4C10-8D01-1E7530D0B0F8}"/>
              </a:ext>
            </a:extLst>
          </p:cNvPr>
          <p:cNvSpPr/>
          <p:nvPr/>
        </p:nvSpPr>
        <p:spPr>
          <a:xfrm>
            <a:off x="1859362" y="5298203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40" name="try again bot straw">
            <a:extLst>
              <a:ext uri="{FF2B5EF4-FFF2-40B4-BE49-F238E27FC236}">
                <a16:creationId xmlns:a16="http://schemas.microsoft.com/office/drawing/2014/main" id="{02594DFD-6080-4034-86DB-00FF124B676E}"/>
              </a:ext>
            </a:extLst>
          </p:cNvPr>
          <p:cNvSpPr/>
          <p:nvPr/>
        </p:nvSpPr>
        <p:spPr>
          <a:xfrm>
            <a:off x="362117" y="5298203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42" name="3rd apple left trans">
            <a:extLst>
              <a:ext uri="{FF2B5EF4-FFF2-40B4-BE49-F238E27FC236}">
                <a16:creationId xmlns:a16="http://schemas.microsoft.com/office/drawing/2014/main" id="{6A82DE60-621B-4E8D-A846-A4310B8D855D}"/>
              </a:ext>
            </a:extLst>
          </p:cNvPr>
          <p:cNvSpPr/>
          <p:nvPr/>
        </p:nvSpPr>
        <p:spPr>
          <a:xfrm>
            <a:off x="734113" y="3881644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bot straw left trans">
            <a:extLst>
              <a:ext uri="{FF2B5EF4-FFF2-40B4-BE49-F238E27FC236}">
                <a16:creationId xmlns:a16="http://schemas.microsoft.com/office/drawing/2014/main" id="{BFDC1334-FEAC-4ABA-BC26-782E78EEAEFE}"/>
              </a:ext>
            </a:extLst>
          </p:cNvPr>
          <p:cNvSpPr/>
          <p:nvPr/>
        </p:nvSpPr>
        <p:spPr>
          <a:xfrm>
            <a:off x="5918837" y="5276850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3rd straw trans">
            <a:extLst>
              <a:ext uri="{FF2B5EF4-FFF2-40B4-BE49-F238E27FC236}">
                <a16:creationId xmlns:a16="http://schemas.microsoft.com/office/drawing/2014/main" id="{72CE5F48-4367-4C76-8780-16906B31B552}"/>
              </a:ext>
            </a:extLst>
          </p:cNvPr>
          <p:cNvSpPr/>
          <p:nvPr/>
        </p:nvSpPr>
        <p:spPr>
          <a:xfrm>
            <a:off x="2448970" y="3888559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3rd orange trans">
            <a:extLst>
              <a:ext uri="{FF2B5EF4-FFF2-40B4-BE49-F238E27FC236}">
                <a16:creationId xmlns:a16="http://schemas.microsoft.com/office/drawing/2014/main" id="{275610F8-0734-41BE-9BA8-51E9573254A1}"/>
              </a:ext>
            </a:extLst>
          </p:cNvPr>
          <p:cNvSpPr/>
          <p:nvPr/>
        </p:nvSpPr>
        <p:spPr>
          <a:xfrm>
            <a:off x="5955430" y="3872711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3rd apple right trans">
            <a:extLst>
              <a:ext uri="{FF2B5EF4-FFF2-40B4-BE49-F238E27FC236}">
                <a16:creationId xmlns:a16="http://schemas.microsoft.com/office/drawing/2014/main" id="{BBC47104-1279-4981-AE4A-EB21024CF13B}"/>
              </a:ext>
            </a:extLst>
          </p:cNvPr>
          <p:cNvSpPr/>
          <p:nvPr/>
        </p:nvSpPr>
        <p:spPr>
          <a:xfrm>
            <a:off x="4245151" y="3873937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bot ban trans">
            <a:extLst>
              <a:ext uri="{FF2B5EF4-FFF2-40B4-BE49-F238E27FC236}">
                <a16:creationId xmlns:a16="http://schemas.microsoft.com/office/drawing/2014/main" id="{33505336-8FE4-4B14-81A6-5B7DD9AD7021}"/>
              </a:ext>
            </a:extLst>
          </p:cNvPr>
          <p:cNvSpPr/>
          <p:nvPr/>
        </p:nvSpPr>
        <p:spPr>
          <a:xfrm>
            <a:off x="3123173" y="5251943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bot right straw trans">
            <a:extLst>
              <a:ext uri="{FF2B5EF4-FFF2-40B4-BE49-F238E27FC236}">
                <a16:creationId xmlns:a16="http://schemas.microsoft.com/office/drawing/2014/main" id="{B752986B-87E1-4D61-9E79-17C9F1F617A4}"/>
              </a:ext>
            </a:extLst>
          </p:cNvPr>
          <p:cNvSpPr/>
          <p:nvPr/>
        </p:nvSpPr>
        <p:spPr>
          <a:xfrm>
            <a:off x="207526" y="5275073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bot orange trans">
            <a:extLst>
              <a:ext uri="{FF2B5EF4-FFF2-40B4-BE49-F238E27FC236}">
                <a16:creationId xmlns:a16="http://schemas.microsoft.com/office/drawing/2014/main" id="{0B6ED482-F650-4835-B4CC-FAC6D02D02FF}"/>
              </a:ext>
            </a:extLst>
          </p:cNvPr>
          <p:cNvSpPr/>
          <p:nvPr/>
        </p:nvSpPr>
        <p:spPr>
          <a:xfrm>
            <a:off x="1742493" y="5275073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bot apple trans">
            <a:extLst>
              <a:ext uri="{FF2B5EF4-FFF2-40B4-BE49-F238E27FC236}">
                <a16:creationId xmlns:a16="http://schemas.microsoft.com/office/drawing/2014/main" id="{0F0292AB-6731-42EE-B5C0-8F634FB4D433}"/>
              </a:ext>
            </a:extLst>
          </p:cNvPr>
          <p:cNvSpPr/>
          <p:nvPr/>
        </p:nvSpPr>
        <p:spPr>
          <a:xfrm>
            <a:off x="4540641" y="5248512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3" name="3rd shelf apple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BC73DB-84A7-4275-90F8-669BD4C9E6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0" y="3912731"/>
            <a:ext cx="719483" cy="861021"/>
          </a:xfrm>
          <a:prstGeom prst="rect">
            <a:avLst/>
          </a:prstGeom>
        </p:spPr>
      </p:pic>
      <p:pic>
        <p:nvPicPr>
          <p:cNvPr id="107" name="3rd shelf straw" descr="A close up of a logo&#10;&#10;Description automatically generated">
            <a:extLst>
              <a:ext uri="{FF2B5EF4-FFF2-40B4-BE49-F238E27FC236}">
                <a16:creationId xmlns:a16="http://schemas.microsoft.com/office/drawing/2014/main" id="{066E1683-6818-48B5-A48B-C1D133519F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69" y="4027739"/>
            <a:ext cx="754033" cy="754033"/>
          </a:xfrm>
          <a:prstGeom prst="rect">
            <a:avLst/>
          </a:prstGeom>
        </p:spPr>
      </p:pic>
      <p:pic>
        <p:nvPicPr>
          <p:cNvPr id="82" name="3rd shelf apple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9379D7-F153-44D0-AA93-64FBDBD651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87" y="3900739"/>
            <a:ext cx="719483" cy="861021"/>
          </a:xfrm>
          <a:prstGeom prst="rect">
            <a:avLst/>
          </a:prstGeom>
        </p:spPr>
      </p:pic>
      <p:pic>
        <p:nvPicPr>
          <p:cNvPr id="112" name="3rd shelf orange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655E7AC0-7085-4C09-AF02-400D94903A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70" y="3980128"/>
            <a:ext cx="801644" cy="801644"/>
          </a:xfrm>
          <a:prstGeom prst="rect">
            <a:avLst/>
          </a:prstGeom>
        </p:spPr>
      </p:pic>
      <p:pic>
        <p:nvPicPr>
          <p:cNvPr id="109" name="left bot straw" descr="A close up of a logo&#10;&#10;Description automatically generated">
            <a:extLst>
              <a:ext uri="{FF2B5EF4-FFF2-40B4-BE49-F238E27FC236}">
                <a16:creationId xmlns:a16="http://schemas.microsoft.com/office/drawing/2014/main" id="{0D3A72A3-9F0B-4AC5-9229-7F3AF2C80C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9" y="5432291"/>
            <a:ext cx="754033" cy="754033"/>
          </a:xfrm>
          <a:prstGeom prst="rect">
            <a:avLst/>
          </a:prstGeom>
        </p:spPr>
      </p:pic>
      <p:pic>
        <p:nvPicPr>
          <p:cNvPr id="110" name="bottom shelf orange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7AC962FB-27EE-46FC-A018-1310AB26D8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95" y="5369122"/>
            <a:ext cx="801644" cy="801644"/>
          </a:xfrm>
          <a:prstGeom prst="rect">
            <a:avLst/>
          </a:prstGeom>
        </p:spPr>
      </p:pic>
      <p:pic>
        <p:nvPicPr>
          <p:cNvPr id="83" name="bottom shelf apple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9691D0-4D8D-4828-9C09-F9D25C408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81" y="5269642"/>
            <a:ext cx="719483" cy="861021"/>
          </a:xfrm>
          <a:prstGeom prst="rect">
            <a:avLst/>
          </a:prstGeom>
        </p:spPr>
      </p:pic>
      <p:pic>
        <p:nvPicPr>
          <p:cNvPr id="108" name="bottom shelf straw" descr="A close up of a logo&#10;&#10;Description automatically generated">
            <a:extLst>
              <a:ext uri="{FF2B5EF4-FFF2-40B4-BE49-F238E27FC236}">
                <a16:creationId xmlns:a16="http://schemas.microsoft.com/office/drawing/2014/main" id="{90F8A1D4-45C3-4626-B7EA-C2974B69B6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55" y="5396642"/>
            <a:ext cx="754033" cy="754033"/>
          </a:xfrm>
          <a:prstGeom prst="rect">
            <a:avLst/>
          </a:prstGeom>
        </p:spPr>
      </p:pic>
      <p:pic>
        <p:nvPicPr>
          <p:cNvPr id="104" name="bottom shelf ban" descr="A close up of a logo&#10;&#10;Description automatically generated">
            <a:extLst>
              <a:ext uri="{FF2B5EF4-FFF2-40B4-BE49-F238E27FC236}">
                <a16:creationId xmlns:a16="http://schemas.microsoft.com/office/drawing/2014/main" id="{EF9A3CA9-6978-41CD-AA12-698F934F5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48" y="5373448"/>
            <a:ext cx="980683" cy="871718"/>
          </a:xfrm>
          <a:prstGeom prst="rect">
            <a:avLst/>
          </a:prstGeom>
        </p:spPr>
      </p:pic>
      <p:pic>
        <p:nvPicPr>
          <p:cNvPr id="51" name="count ban 1" descr="A close up of a logo&#10;&#10;Description automatically generated">
            <a:extLst>
              <a:ext uri="{FF2B5EF4-FFF2-40B4-BE49-F238E27FC236}">
                <a16:creationId xmlns:a16="http://schemas.microsoft.com/office/drawing/2014/main" id="{91D057B7-F84B-4F89-BD65-9590A04BB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28" y="230784"/>
            <a:ext cx="980683" cy="871718"/>
          </a:xfrm>
          <a:prstGeom prst="rect">
            <a:avLst/>
          </a:prstGeom>
        </p:spPr>
      </p:pic>
      <p:pic>
        <p:nvPicPr>
          <p:cNvPr id="52" name="count ban 2" descr="A close up of a logo&#10;&#10;Description automatically generated">
            <a:extLst>
              <a:ext uri="{FF2B5EF4-FFF2-40B4-BE49-F238E27FC236}">
                <a16:creationId xmlns:a16="http://schemas.microsoft.com/office/drawing/2014/main" id="{CA97E7D9-2F12-481B-9350-11004A2F9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05" y="291223"/>
            <a:ext cx="980683" cy="871718"/>
          </a:xfrm>
          <a:prstGeom prst="rect">
            <a:avLst/>
          </a:prstGeom>
        </p:spPr>
      </p:pic>
      <p:pic>
        <p:nvPicPr>
          <p:cNvPr id="53" name="count ban 3" descr="A close up of a logo&#10;&#10;Description automatically generated">
            <a:extLst>
              <a:ext uri="{FF2B5EF4-FFF2-40B4-BE49-F238E27FC236}">
                <a16:creationId xmlns:a16="http://schemas.microsoft.com/office/drawing/2014/main" id="{A5DDB8C3-32A0-4D34-92FD-1D348C4AB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822" y="1250376"/>
            <a:ext cx="980683" cy="8717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3" name="count 1">
            <a:extLst>
              <a:ext uri="{FF2B5EF4-FFF2-40B4-BE49-F238E27FC236}">
                <a16:creationId xmlns:a16="http://schemas.microsoft.com/office/drawing/2014/main" id="{C958BC0E-DFEF-4E7E-A624-1C9E160BDC8D}"/>
              </a:ext>
            </a:extLst>
          </p:cNvPr>
          <p:cNvSpPr txBox="1"/>
          <p:nvPr/>
        </p:nvSpPr>
        <p:spPr>
          <a:xfrm>
            <a:off x="9298411" y="204978"/>
            <a:ext cx="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5" name="count 2">
            <a:extLst>
              <a:ext uri="{FF2B5EF4-FFF2-40B4-BE49-F238E27FC236}">
                <a16:creationId xmlns:a16="http://schemas.microsoft.com/office/drawing/2014/main" id="{C34F7C44-B735-4368-8CBB-3181B2C18605}"/>
              </a:ext>
            </a:extLst>
          </p:cNvPr>
          <p:cNvSpPr txBox="1"/>
          <p:nvPr/>
        </p:nvSpPr>
        <p:spPr>
          <a:xfrm>
            <a:off x="11224982" y="197266"/>
            <a:ext cx="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6" name="count 3">
            <a:extLst>
              <a:ext uri="{FF2B5EF4-FFF2-40B4-BE49-F238E27FC236}">
                <a16:creationId xmlns:a16="http://schemas.microsoft.com/office/drawing/2014/main" id="{E642C6FD-1FDD-4C08-8C04-36B42D03AC05}"/>
              </a:ext>
            </a:extLst>
          </p:cNvPr>
          <p:cNvSpPr txBox="1"/>
          <p:nvPr/>
        </p:nvSpPr>
        <p:spPr>
          <a:xfrm>
            <a:off x="10230016" y="1173155"/>
            <a:ext cx="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7" name="next 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F53771-76B7-4D20-8890-947742C162A5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sp>
        <p:nvSpPr>
          <p:cNvPr id="9" name="3 bananas">
            <a:extLst>
              <a:ext uri="{FF2B5EF4-FFF2-40B4-BE49-F238E27FC236}">
                <a16:creationId xmlns:a16="http://schemas.microsoft.com/office/drawing/2014/main" id="{D48EF161-6964-4A23-B685-B4AFBA45A19B}"/>
              </a:ext>
            </a:extLst>
          </p:cNvPr>
          <p:cNvSpPr/>
          <p:nvPr/>
        </p:nvSpPr>
        <p:spPr>
          <a:xfrm>
            <a:off x="8731726" y="2346309"/>
            <a:ext cx="27382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There are </a:t>
            </a:r>
            <a:r>
              <a:rPr lang="en-GB" sz="54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bananas </a:t>
            </a:r>
          </a:p>
        </p:txBody>
      </p:sp>
      <p:sp>
        <p:nvSpPr>
          <p:cNvPr id="10" name="choose the same">
            <a:extLst>
              <a:ext uri="{FF2B5EF4-FFF2-40B4-BE49-F238E27FC236}">
                <a16:creationId xmlns:a16="http://schemas.microsoft.com/office/drawing/2014/main" id="{289AD775-E34C-4189-8CC2-C94EFC6FE4B3}"/>
              </a:ext>
            </a:extLst>
          </p:cNvPr>
          <p:cNvSpPr/>
          <p:nvPr/>
        </p:nvSpPr>
        <p:spPr>
          <a:xfrm>
            <a:off x="9057532" y="3374722"/>
            <a:ext cx="19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Choose</a:t>
            </a:r>
            <a:r>
              <a:rPr lang="en-GB" dirty="0"/>
              <a:t> </a:t>
            </a:r>
            <a:r>
              <a:rPr lang="en-GB" dirty="0">
                <a:latin typeface="Comic Sans MS" panose="030F0702030302020204" pitchFamily="66" charset="0"/>
              </a:rPr>
              <a:t>the same</a:t>
            </a:r>
          </a:p>
        </p:txBody>
      </p:sp>
      <p:sp>
        <p:nvSpPr>
          <p:cNvPr id="60" name="choose 3">
            <a:extLst>
              <a:ext uri="{FF2B5EF4-FFF2-40B4-BE49-F238E27FC236}">
                <a16:creationId xmlns:a16="http://schemas.microsoft.com/office/drawing/2014/main" id="{118B2607-7C27-4715-AE2B-BB5FBBF048AE}"/>
              </a:ext>
            </a:extLst>
          </p:cNvPr>
          <p:cNvSpPr txBox="1"/>
          <p:nvPr/>
        </p:nvSpPr>
        <p:spPr>
          <a:xfrm>
            <a:off x="8635558" y="3983182"/>
            <a:ext cx="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1" name="choose 4">
            <a:extLst>
              <a:ext uri="{FF2B5EF4-FFF2-40B4-BE49-F238E27FC236}">
                <a16:creationId xmlns:a16="http://schemas.microsoft.com/office/drawing/2014/main" id="{C9804210-4A1C-4455-B106-39433D5092A8}"/>
              </a:ext>
            </a:extLst>
          </p:cNvPr>
          <p:cNvSpPr txBox="1"/>
          <p:nvPr/>
        </p:nvSpPr>
        <p:spPr>
          <a:xfrm>
            <a:off x="9752667" y="3983182"/>
            <a:ext cx="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2" name="choose 5">
            <a:extLst>
              <a:ext uri="{FF2B5EF4-FFF2-40B4-BE49-F238E27FC236}">
                <a16:creationId xmlns:a16="http://schemas.microsoft.com/office/drawing/2014/main" id="{2F6942A6-AF57-4F54-93A1-699FF887CE1C}"/>
              </a:ext>
            </a:extLst>
          </p:cNvPr>
          <p:cNvSpPr txBox="1"/>
          <p:nvPr/>
        </p:nvSpPr>
        <p:spPr>
          <a:xfrm>
            <a:off x="10869776" y="3983182"/>
            <a:ext cx="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1" name="ban count trans 1">
            <a:extLst>
              <a:ext uri="{FF2B5EF4-FFF2-40B4-BE49-F238E27FC236}">
                <a16:creationId xmlns:a16="http://schemas.microsoft.com/office/drawing/2014/main" id="{755F45F4-5F28-4E52-8AA4-F7609E91DC00}"/>
              </a:ext>
            </a:extLst>
          </p:cNvPr>
          <p:cNvSpPr/>
          <p:nvPr/>
        </p:nvSpPr>
        <p:spPr>
          <a:xfrm>
            <a:off x="8325475" y="154570"/>
            <a:ext cx="863665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ban count trans 2">
            <a:extLst>
              <a:ext uri="{FF2B5EF4-FFF2-40B4-BE49-F238E27FC236}">
                <a16:creationId xmlns:a16="http://schemas.microsoft.com/office/drawing/2014/main" id="{48C340CB-5AB5-4778-99AD-3DC259A4D594}"/>
              </a:ext>
            </a:extLst>
          </p:cNvPr>
          <p:cNvSpPr/>
          <p:nvPr/>
        </p:nvSpPr>
        <p:spPr>
          <a:xfrm>
            <a:off x="10279094" y="175045"/>
            <a:ext cx="863665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ban count trans 3">
            <a:extLst>
              <a:ext uri="{FF2B5EF4-FFF2-40B4-BE49-F238E27FC236}">
                <a16:creationId xmlns:a16="http://schemas.microsoft.com/office/drawing/2014/main" id="{0A698E96-F2D8-4CC0-8863-E3EE2D7153F6}"/>
              </a:ext>
            </a:extLst>
          </p:cNvPr>
          <p:cNvSpPr/>
          <p:nvPr/>
        </p:nvSpPr>
        <p:spPr>
          <a:xfrm>
            <a:off x="9237186" y="1128976"/>
            <a:ext cx="863665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ount 1 trans">
            <a:extLst>
              <a:ext uri="{FF2B5EF4-FFF2-40B4-BE49-F238E27FC236}">
                <a16:creationId xmlns:a16="http://schemas.microsoft.com/office/drawing/2014/main" id="{EFE66249-7572-41B6-A062-927DF02DD0C8}"/>
              </a:ext>
            </a:extLst>
          </p:cNvPr>
          <p:cNvSpPr/>
          <p:nvPr/>
        </p:nvSpPr>
        <p:spPr>
          <a:xfrm>
            <a:off x="9241426" y="158885"/>
            <a:ext cx="985468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count 2 trans">
            <a:extLst>
              <a:ext uri="{FF2B5EF4-FFF2-40B4-BE49-F238E27FC236}">
                <a16:creationId xmlns:a16="http://schemas.microsoft.com/office/drawing/2014/main" id="{62D45C36-B4B4-4F9C-917C-01C3AFA58A5D}"/>
              </a:ext>
            </a:extLst>
          </p:cNvPr>
          <p:cNvSpPr/>
          <p:nvPr/>
        </p:nvSpPr>
        <p:spPr>
          <a:xfrm>
            <a:off x="11168743" y="163732"/>
            <a:ext cx="985468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count 3 trans">
            <a:extLst>
              <a:ext uri="{FF2B5EF4-FFF2-40B4-BE49-F238E27FC236}">
                <a16:creationId xmlns:a16="http://schemas.microsoft.com/office/drawing/2014/main" id="{75E9BF86-CC25-46B1-B2ED-CD5C8A4DFBA5}"/>
              </a:ext>
            </a:extLst>
          </p:cNvPr>
          <p:cNvSpPr/>
          <p:nvPr/>
        </p:nvSpPr>
        <p:spPr>
          <a:xfrm>
            <a:off x="10117759" y="1134825"/>
            <a:ext cx="985468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helf cover 1">
            <a:extLst>
              <a:ext uri="{FF2B5EF4-FFF2-40B4-BE49-F238E27FC236}">
                <a16:creationId xmlns:a16="http://schemas.microsoft.com/office/drawing/2014/main" id="{C5307FC4-E12F-41A4-AA39-483D22E292D7}"/>
              </a:ext>
            </a:extLst>
          </p:cNvPr>
          <p:cNvSpPr/>
          <p:nvPr/>
        </p:nvSpPr>
        <p:spPr>
          <a:xfrm>
            <a:off x="929276" y="2234412"/>
            <a:ext cx="5635551" cy="1297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helf cover 2">
            <a:extLst>
              <a:ext uri="{FF2B5EF4-FFF2-40B4-BE49-F238E27FC236}">
                <a16:creationId xmlns:a16="http://schemas.microsoft.com/office/drawing/2014/main" id="{AB1386C0-FACF-4EBF-A1F7-A82536B58825}"/>
              </a:ext>
            </a:extLst>
          </p:cNvPr>
          <p:cNvSpPr/>
          <p:nvPr/>
        </p:nvSpPr>
        <p:spPr>
          <a:xfrm>
            <a:off x="497929" y="3706374"/>
            <a:ext cx="6803878" cy="11854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shelf cover 3">
            <a:extLst>
              <a:ext uri="{FF2B5EF4-FFF2-40B4-BE49-F238E27FC236}">
                <a16:creationId xmlns:a16="http://schemas.microsoft.com/office/drawing/2014/main" id="{0616789B-0393-430B-BEA8-7DAA99114093}"/>
              </a:ext>
            </a:extLst>
          </p:cNvPr>
          <p:cNvSpPr/>
          <p:nvPr/>
        </p:nvSpPr>
        <p:spPr>
          <a:xfrm>
            <a:off x="274243" y="5130254"/>
            <a:ext cx="7155823" cy="11854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choose good work">
            <a:extLst>
              <a:ext uri="{FF2B5EF4-FFF2-40B4-BE49-F238E27FC236}">
                <a16:creationId xmlns:a16="http://schemas.microsoft.com/office/drawing/2014/main" id="{96516ECF-33DD-4C19-B2D7-FAC9F103D019}"/>
              </a:ext>
            </a:extLst>
          </p:cNvPr>
          <p:cNvSpPr/>
          <p:nvPr/>
        </p:nvSpPr>
        <p:spPr>
          <a:xfrm>
            <a:off x="8506188" y="4929456"/>
            <a:ext cx="931228" cy="78002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74" name="choose try again 4">
            <a:extLst>
              <a:ext uri="{FF2B5EF4-FFF2-40B4-BE49-F238E27FC236}">
                <a16:creationId xmlns:a16="http://schemas.microsoft.com/office/drawing/2014/main" id="{E202552C-5C4A-4EE6-A38A-AE649AF8F016}"/>
              </a:ext>
            </a:extLst>
          </p:cNvPr>
          <p:cNvSpPr/>
          <p:nvPr/>
        </p:nvSpPr>
        <p:spPr>
          <a:xfrm>
            <a:off x="9626459" y="4935809"/>
            <a:ext cx="931228" cy="7800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76" name="choose try again 5">
            <a:extLst>
              <a:ext uri="{FF2B5EF4-FFF2-40B4-BE49-F238E27FC236}">
                <a16:creationId xmlns:a16="http://schemas.microsoft.com/office/drawing/2014/main" id="{BD31DA0A-2DF7-4AD0-806F-9593694A5E38}"/>
              </a:ext>
            </a:extLst>
          </p:cNvPr>
          <p:cNvSpPr/>
          <p:nvPr/>
        </p:nvSpPr>
        <p:spPr>
          <a:xfrm>
            <a:off x="10730249" y="4929456"/>
            <a:ext cx="931228" cy="7970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17" name="choose good work trans">
            <a:extLst>
              <a:ext uri="{FF2B5EF4-FFF2-40B4-BE49-F238E27FC236}">
                <a16:creationId xmlns:a16="http://schemas.microsoft.com/office/drawing/2014/main" id="{CC87FEB6-D566-4CDA-845B-B1D9D8035479}"/>
              </a:ext>
            </a:extLst>
          </p:cNvPr>
          <p:cNvSpPr/>
          <p:nvPr/>
        </p:nvSpPr>
        <p:spPr>
          <a:xfrm>
            <a:off x="8359901" y="4819456"/>
            <a:ext cx="1106225" cy="10801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choose try again trans">
            <a:extLst>
              <a:ext uri="{FF2B5EF4-FFF2-40B4-BE49-F238E27FC236}">
                <a16:creationId xmlns:a16="http://schemas.microsoft.com/office/drawing/2014/main" id="{10E4DDB4-9C95-4466-A209-FBC88DDCDC17}"/>
              </a:ext>
            </a:extLst>
          </p:cNvPr>
          <p:cNvSpPr/>
          <p:nvPr/>
        </p:nvSpPr>
        <p:spPr>
          <a:xfrm>
            <a:off x="9511998" y="4810523"/>
            <a:ext cx="1106225" cy="10801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choose try again trans">
            <a:extLst>
              <a:ext uri="{FF2B5EF4-FFF2-40B4-BE49-F238E27FC236}">
                <a16:creationId xmlns:a16="http://schemas.microsoft.com/office/drawing/2014/main" id="{A0B3B466-FCAB-489B-B20C-CC14D33E5906}"/>
              </a:ext>
            </a:extLst>
          </p:cNvPr>
          <p:cNvSpPr/>
          <p:nvPr/>
        </p:nvSpPr>
        <p:spPr>
          <a:xfrm>
            <a:off x="10673532" y="4798119"/>
            <a:ext cx="1191697" cy="10801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arrow trans">
            <a:extLst>
              <a:ext uri="{FF2B5EF4-FFF2-40B4-BE49-F238E27FC236}">
                <a16:creationId xmlns:a16="http://schemas.microsoft.com/office/drawing/2014/main" id="{4A4083F5-3D2B-4285-912B-91ADB3FBF0BE}"/>
              </a:ext>
            </a:extLst>
          </p:cNvPr>
          <p:cNvSpPr/>
          <p:nvPr/>
        </p:nvSpPr>
        <p:spPr>
          <a:xfrm>
            <a:off x="10820212" y="6009603"/>
            <a:ext cx="1106225" cy="8478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ight cover">
            <a:extLst>
              <a:ext uri="{FF2B5EF4-FFF2-40B4-BE49-F238E27FC236}">
                <a16:creationId xmlns:a16="http://schemas.microsoft.com/office/drawing/2014/main" id="{7AD55EBC-3816-4AF0-819D-DC9CA1D36C64}"/>
              </a:ext>
            </a:extLst>
          </p:cNvPr>
          <p:cNvSpPr/>
          <p:nvPr/>
        </p:nvSpPr>
        <p:spPr>
          <a:xfrm>
            <a:off x="8228427" y="2346309"/>
            <a:ext cx="3551811" cy="36632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7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4" grpId="1" animBg="1"/>
      <p:bldP spid="28" grpId="0" animBg="1"/>
      <p:bldP spid="28" grpId="1" animBg="1"/>
      <p:bldP spid="35" grpId="0" animBg="1"/>
      <p:bldP spid="35" grpId="1" animBg="1"/>
      <p:bldP spid="37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11" grpId="0" animBg="1"/>
      <p:bldP spid="64" grpId="0" animBg="1"/>
      <p:bldP spid="65" grpId="0" animBg="1"/>
      <p:bldP spid="12" grpId="0" animBg="1"/>
      <p:bldP spid="67" grpId="0" animBg="1"/>
      <p:bldP spid="68" grpId="0" animBg="1"/>
      <p:bldP spid="13" grpId="0" animBg="1"/>
      <p:bldP spid="14" grpId="0" animBg="1"/>
      <p:bldP spid="71" grpId="0" animBg="1"/>
      <p:bldP spid="17" grpId="0" animBg="1"/>
      <p:bldP spid="78" grpId="0" animBg="1"/>
      <p:bldP spid="78" grpId="1" animBg="1"/>
      <p:bldP spid="79" grpId="0" animBg="1"/>
      <p:bldP spid="79" grpId="1" animBg="1"/>
      <p:bldP spid="8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2nd tick">
            <a:extLst>
              <a:ext uri="{FF2B5EF4-FFF2-40B4-BE49-F238E27FC236}">
                <a16:creationId xmlns:a16="http://schemas.microsoft.com/office/drawing/2014/main" id="{0B973FEF-E9F2-48A7-992D-E993D6EFD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98698" y="2478548"/>
            <a:ext cx="754083" cy="862748"/>
          </a:xfrm>
          <a:prstGeom prst="rect">
            <a:avLst/>
          </a:prstGeom>
        </p:spPr>
      </p:pic>
      <p:sp>
        <p:nvSpPr>
          <p:cNvPr id="34" name="try again 2nd straw">
            <a:extLst>
              <a:ext uri="{FF2B5EF4-FFF2-40B4-BE49-F238E27FC236}">
                <a16:creationId xmlns:a16="http://schemas.microsoft.com/office/drawing/2014/main" id="{9DF3A49A-0264-46B7-87EA-597E68525DCA}"/>
              </a:ext>
            </a:extLst>
          </p:cNvPr>
          <p:cNvSpPr/>
          <p:nvPr/>
        </p:nvSpPr>
        <p:spPr>
          <a:xfrm>
            <a:off x="1228196" y="2485157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26" name="try again top straw">
            <a:extLst>
              <a:ext uri="{FF2B5EF4-FFF2-40B4-BE49-F238E27FC236}">
                <a16:creationId xmlns:a16="http://schemas.microsoft.com/office/drawing/2014/main" id="{FD16A752-54B0-40F0-B455-C69F5DE02D2F}"/>
              </a:ext>
            </a:extLst>
          </p:cNvPr>
          <p:cNvSpPr/>
          <p:nvPr/>
        </p:nvSpPr>
        <p:spPr>
          <a:xfrm>
            <a:off x="2039920" y="1112857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pic>
        <p:nvPicPr>
          <p:cNvPr id="25" name="top tick">
            <a:extLst>
              <a:ext uri="{FF2B5EF4-FFF2-40B4-BE49-F238E27FC236}">
                <a16:creationId xmlns:a16="http://schemas.microsoft.com/office/drawing/2014/main" id="{A8E277CF-F6D3-4D62-A9FD-225F7B329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80005" y="5310625"/>
            <a:ext cx="754083" cy="862748"/>
          </a:xfrm>
          <a:prstGeom prst="rect">
            <a:avLst/>
          </a:prstGeom>
        </p:spPr>
      </p:pic>
      <p:sp>
        <p:nvSpPr>
          <p:cNvPr id="4" name="top shelf">
            <a:extLst>
              <a:ext uri="{FF2B5EF4-FFF2-40B4-BE49-F238E27FC236}">
                <a16:creationId xmlns:a16="http://schemas.microsoft.com/office/drawing/2014/main" id="{F82AFC88-909D-4168-A8A6-F5678D1EDC1C}"/>
              </a:ext>
            </a:extLst>
          </p:cNvPr>
          <p:cNvSpPr/>
          <p:nvPr/>
        </p:nvSpPr>
        <p:spPr>
          <a:xfrm flipV="1">
            <a:off x="0" y="2155873"/>
            <a:ext cx="783570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2nd shelf">
            <a:extLst>
              <a:ext uri="{FF2B5EF4-FFF2-40B4-BE49-F238E27FC236}">
                <a16:creationId xmlns:a16="http://schemas.microsoft.com/office/drawing/2014/main" id="{8AE823B2-9C12-4B24-B5BC-0742AB30F0B6}"/>
              </a:ext>
            </a:extLst>
          </p:cNvPr>
          <p:cNvSpPr/>
          <p:nvPr/>
        </p:nvSpPr>
        <p:spPr>
          <a:xfrm>
            <a:off x="0" y="3553521"/>
            <a:ext cx="7835705" cy="626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3rd shelf">
            <a:extLst>
              <a:ext uri="{FF2B5EF4-FFF2-40B4-BE49-F238E27FC236}">
                <a16:creationId xmlns:a16="http://schemas.microsoft.com/office/drawing/2014/main" id="{6F02DE41-D11A-47DB-BAE3-90E82BB6CBC5}"/>
              </a:ext>
            </a:extLst>
          </p:cNvPr>
          <p:cNvSpPr/>
          <p:nvPr/>
        </p:nvSpPr>
        <p:spPr>
          <a:xfrm>
            <a:off x="0" y="4985117"/>
            <a:ext cx="783570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bottom shelf">
            <a:extLst>
              <a:ext uri="{FF2B5EF4-FFF2-40B4-BE49-F238E27FC236}">
                <a16:creationId xmlns:a16="http://schemas.microsoft.com/office/drawing/2014/main" id="{6A05FDD4-9DA6-49D3-81DC-CA03010E9E99}"/>
              </a:ext>
            </a:extLst>
          </p:cNvPr>
          <p:cNvSpPr/>
          <p:nvPr/>
        </p:nvSpPr>
        <p:spPr>
          <a:xfrm>
            <a:off x="0" y="6386145"/>
            <a:ext cx="7835705" cy="59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vertical dividing line">
            <a:extLst>
              <a:ext uri="{FF2B5EF4-FFF2-40B4-BE49-F238E27FC236}">
                <a16:creationId xmlns:a16="http://schemas.microsoft.com/office/drawing/2014/main" id="{99A8485D-0883-40A3-923B-5589ECADED11}"/>
              </a:ext>
            </a:extLst>
          </p:cNvPr>
          <p:cNvSpPr/>
          <p:nvPr/>
        </p:nvSpPr>
        <p:spPr>
          <a:xfrm>
            <a:off x="7835705" y="0"/>
            <a:ext cx="10928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horizontal line">
            <a:extLst>
              <a:ext uri="{FF2B5EF4-FFF2-40B4-BE49-F238E27FC236}">
                <a16:creationId xmlns:a16="http://schemas.microsoft.com/office/drawing/2014/main" id="{244B1440-DBC5-4735-B437-A13849F69725}"/>
              </a:ext>
            </a:extLst>
          </p:cNvPr>
          <p:cNvSpPr/>
          <p:nvPr/>
        </p:nvSpPr>
        <p:spPr>
          <a:xfrm flipV="1">
            <a:off x="7941502" y="2149043"/>
            <a:ext cx="420699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D61CF6B7-2A75-457F-A84A-55E1C1C4FEC3}"/>
              </a:ext>
            </a:extLst>
          </p:cNvPr>
          <p:cNvSpPr txBox="1"/>
          <p:nvPr/>
        </p:nvSpPr>
        <p:spPr>
          <a:xfrm>
            <a:off x="2151529" y="147918"/>
            <a:ext cx="3697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Choose 3 oranges</a:t>
            </a:r>
          </a:p>
        </p:txBody>
      </p:sp>
      <p:sp>
        <p:nvSpPr>
          <p:cNvPr id="27" name="try again bot right straw">
            <a:extLst>
              <a:ext uri="{FF2B5EF4-FFF2-40B4-BE49-F238E27FC236}">
                <a16:creationId xmlns:a16="http://schemas.microsoft.com/office/drawing/2014/main" id="{95EE9843-4CF2-4233-A758-C03553E59645}"/>
              </a:ext>
            </a:extLst>
          </p:cNvPr>
          <p:cNvSpPr/>
          <p:nvPr/>
        </p:nvSpPr>
        <p:spPr>
          <a:xfrm>
            <a:off x="6095501" y="5298203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24" name="top straw trans">
            <a:extLst>
              <a:ext uri="{FF2B5EF4-FFF2-40B4-BE49-F238E27FC236}">
                <a16:creationId xmlns:a16="http://schemas.microsoft.com/office/drawing/2014/main" id="{EF75FD90-B3AD-4436-9561-79902503B1E8}"/>
              </a:ext>
            </a:extLst>
          </p:cNvPr>
          <p:cNvSpPr/>
          <p:nvPr/>
        </p:nvSpPr>
        <p:spPr>
          <a:xfrm>
            <a:off x="1908442" y="1116001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5" name="top shelf straw" descr="A close up of a logo&#10;&#10;Description automatically generated">
            <a:extLst>
              <a:ext uri="{FF2B5EF4-FFF2-40B4-BE49-F238E27FC236}">
                <a16:creationId xmlns:a16="http://schemas.microsoft.com/office/drawing/2014/main" id="{1C804989-65A5-45A4-8ABA-FA6A3A548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81" y="1263258"/>
            <a:ext cx="754033" cy="754033"/>
          </a:xfrm>
          <a:prstGeom prst="rect">
            <a:avLst/>
          </a:prstGeom>
        </p:spPr>
      </p:pic>
      <p:sp>
        <p:nvSpPr>
          <p:cNvPr id="28" name="2nd straw trans">
            <a:extLst>
              <a:ext uri="{FF2B5EF4-FFF2-40B4-BE49-F238E27FC236}">
                <a16:creationId xmlns:a16="http://schemas.microsoft.com/office/drawing/2014/main" id="{4D0D4314-ACC1-4F4A-AF3D-03E4AD9A6640}"/>
              </a:ext>
            </a:extLst>
          </p:cNvPr>
          <p:cNvSpPr/>
          <p:nvPr/>
        </p:nvSpPr>
        <p:spPr>
          <a:xfrm>
            <a:off x="1134750" y="2436910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ry again bot ban">
            <a:extLst>
              <a:ext uri="{FF2B5EF4-FFF2-40B4-BE49-F238E27FC236}">
                <a16:creationId xmlns:a16="http://schemas.microsoft.com/office/drawing/2014/main" id="{9F67FC51-BC32-45CB-9B86-F0EC72A84E1A}"/>
              </a:ext>
            </a:extLst>
          </p:cNvPr>
          <p:cNvSpPr/>
          <p:nvPr/>
        </p:nvSpPr>
        <p:spPr>
          <a:xfrm>
            <a:off x="3176695" y="5296223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30" name="try again 3rd apple right">
            <a:extLst>
              <a:ext uri="{FF2B5EF4-FFF2-40B4-BE49-F238E27FC236}">
                <a16:creationId xmlns:a16="http://schemas.microsoft.com/office/drawing/2014/main" id="{783E7435-C1A0-4AE1-96E2-BF1C8EEC7C20}"/>
              </a:ext>
            </a:extLst>
          </p:cNvPr>
          <p:cNvSpPr/>
          <p:nvPr/>
        </p:nvSpPr>
        <p:spPr>
          <a:xfrm>
            <a:off x="4244462" y="3905123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31" name="try again 3rd straw">
            <a:extLst>
              <a:ext uri="{FF2B5EF4-FFF2-40B4-BE49-F238E27FC236}">
                <a16:creationId xmlns:a16="http://schemas.microsoft.com/office/drawing/2014/main" id="{D381B06A-3CF3-4026-844A-ECC375FAE26C}"/>
              </a:ext>
            </a:extLst>
          </p:cNvPr>
          <p:cNvSpPr/>
          <p:nvPr/>
        </p:nvSpPr>
        <p:spPr>
          <a:xfrm>
            <a:off x="2601602" y="3897376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32" name="try again 3rd apple left">
            <a:extLst>
              <a:ext uri="{FF2B5EF4-FFF2-40B4-BE49-F238E27FC236}">
                <a16:creationId xmlns:a16="http://schemas.microsoft.com/office/drawing/2014/main" id="{454B2DB6-1F99-4419-8423-BEAD5A667C00}"/>
              </a:ext>
            </a:extLst>
          </p:cNvPr>
          <p:cNvSpPr/>
          <p:nvPr/>
        </p:nvSpPr>
        <p:spPr>
          <a:xfrm>
            <a:off x="863821" y="3903215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33" name="try again 2nd orange">
            <a:extLst>
              <a:ext uri="{FF2B5EF4-FFF2-40B4-BE49-F238E27FC236}">
                <a16:creationId xmlns:a16="http://schemas.microsoft.com/office/drawing/2014/main" id="{5982350D-293C-46DB-B5C0-3D3215022C24}"/>
              </a:ext>
            </a:extLst>
          </p:cNvPr>
          <p:cNvSpPr/>
          <p:nvPr/>
        </p:nvSpPr>
        <p:spPr>
          <a:xfrm>
            <a:off x="2955922" y="2483170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pic>
        <p:nvPicPr>
          <p:cNvPr id="106" name="2nd shelf straw" descr="A close up of a logo&#10;&#10;Description automatically generated">
            <a:extLst>
              <a:ext uri="{FF2B5EF4-FFF2-40B4-BE49-F238E27FC236}">
                <a16:creationId xmlns:a16="http://schemas.microsoft.com/office/drawing/2014/main" id="{77400624-0306-496D-8DEF-A3DE18392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7" y="2635429"/>
            <a:ext cx="754033" cy="754033"/>
          </a:xfrm>
          <a:prstGeom prst="rect">
            <a:avLst/>
          </a:prstGeom>
        </p:spPr>
      </p:pic>
      <p:sp>
        <p:nvSpPr>
          <p:cNvPr id="35" name="2nd ban trans">
            <a:extLst>
              <a:ext uri="{FF2B5EF4-FFF2-40B4-BE49-F238E27FC236}">
                <a16:creationId xmlns:a16="http://schemas.microsoft.com/office/drawing/2014/main" id="{26302A01-AB44-4EB4-9368-179592810B1A}"/>
              </a:ext>
            </a:extLst>
          </p:cNvPr>
          <p:cNvSpPr/>
          <p:nvPr/>
        </p:nvSpPr>
        <p:spPr>
          <a:xfrm>
            <a:off x="2845429" y="2466656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2nd orange trans">
            <a:extLst>
              <a:ext uri="{FF2B5EF4-FFF2-40B4-BE49-F238E27FC236}">
                <a16:creationId xmlns:a16="http://schemas.microsoft.com/office/drawing/2014/main" id="{1797B2B5-863B-4C30-AFC8-F427B5C43664}"/>
              </a:ext>
            </a:extLst>
          </p:cNvPr>
          <p:cNvSpPr/>
          <p:nvPr/>
        </p:nvSpPr>
        <p:spPr>
          <a:xfrm>
            <a:off x="4643554" y="2432111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" name="2nd shelf ban" descr="A close up of a logo&#10;&#10;Description automatically generated">
            <a:extLst>
              <a:ext uri="{FF2B5EF4-FFF2-40B4-BE49-F238E27FC236}">
                <a16:creationId xmlns:a16="http://schemas.microsoft.com/office/drawing/2014/main" id="{2FF2F6E9-85A5-4A95-B4ED-1CEE9DA004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29" y="2540799"/>
            <a:ext cx="980683" cy="871718"/>
          </a:xfrm>
          <a:prstGeom prst="rect">
            <a:avLst/>
          </a:prstGeom>
        </p:spPr>
      </p:pic>
      <p:sp>
        <p:nvSpPr>
          <p:cNvPr id="38" name="try again bot apple">
            <a:extLst>
              <a:ext uri="{FF2B5EF4-FFF2-40B4-BE49-F238E27FC236}">
                <a16:creationId xmlns:a16="http://schemas.microsoft.com/office/drawing/2014/main" id="{40093ACF-F0B7-4B16-B6D5-24E02A080CCF}"/>
              </a:ext>
            </a:extLst>
          </p:cNvPr>
          <p:cNvSpPr/>
          <p:nvPr/>
        </p:nvSpPr>
        <p:spPr>
          <a:xfrm>
            <a:off x="4589735" y="5298659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39" name="try again top ban">
            <a:extLst>
              <a:ext uri="{FF2B5EF4-FFF2-40B4-BE49-F238E27FC236}">
                <a16:creationId xmlns:a16="http://schemas.microsoft.com/office/drawing/2014/main" id="{82AA1F95-7238-4C10-8D01-1E7530D0B0F8}"/>
              </a:ext>
            </a:extLst>
          </p:cNvPr>
          <p:cNvSpPr/>
          <p:nvPr/>
        </p:nvSpPr>
        <p:spPr>
          <a:xfrm>
            <a:off x="4441133" y="1116329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40" name="try again bot straw">
            <a:extLst>
              <a:ext uri="{FF2B5EF4-FFF2-40B4-BE49-F238E27FC236}">
                <a16:creationId xmlns:a16="http://schemas.microsoft.com/office/drawing/2014/main" id="{02594DFD-6080-4034-86DB-00FF124B676E}"/>
              </a:ext>
            </a:extLst>
          </p:cNvPr>
          <p:cNvSpPr/>
          <p:nvPr/>
        </p:nvSpPr>
        <p:spPr>
          <a:xfrm>
            <a:off x="362117" y="5298203"/>
            <a:ext cx="923156" cy="891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2" name="top ban trans">
            <a:extLst>
              <a:ext uri="{FF2B5EF4-FFF2-40B4-BE49-F238E27FC236}">
                <a16:creationId xmlns:a16="http://schemas.microsoft.com/office/drawing/2014/main" id="{2C91224C-7D93-4CF6-B5D3-DAB3C70A9762}"/>
              </a:ext>
            </a:extLst>
          </p:cNvPr>
          <p:cNvSpPr/>
          <p:nvPr/>
        </p:nvSpPr>
        <p:spPr>
          <a:xfrm>
            <a:off x="4311818" y="1098054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0" name="top shelf ban" descr="A close up of a logo&#10;&#10;Description automatically generated">
            <a:extLst>
              <a:ext uri="{FF2B5EF4-FFF2-40B4-BE49-F238E27FC236}">
                <a16:creationId xmlns:a16="http://schemas.microsoft.com/office/drawing/2014/main" id="{03BDF645-76B2-4427-AB94-074F53BBFF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97" y="1201527"/>
            <a:ext cx="980683" cy="871718"/>
          </a:xfrm>
          <a:prstGeom prst="rect">
            <a:avLst/>
          </a:prstGeom>
        </p:spPr>
      </p:pic>
      <p:pic>
        <p:nvPicPr>
          <p:cNvPr id="111" name="2nd shelf orange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11E47236-F8C8-41D9-B378-BFAADBBEAE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77" y="2540799"/>
            <a:ext cx="801644" cy="801644"/>
          </a:xfrm>
          <a:prstGeom prst="rect">
            <a:avLst/>
          </a:prstGeom>
        </p:spPr>
      </p:pic>
      <p:pic>
        <p:nvPicPr>
          <p:cNvPr id="41" name="3rd tick">
            <a:extLst>
              <a:ext uri="{FF2B5EF4-FFF2-40B4-BE49-F238E27FC236}">
                <a16:creationId xmlns:a16="http://schemas.microsoft.com/office/drawing/2014/main" id="{DC29C9ED-B142-40C0-A838-ACD71BE27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82808" y="3892707"/>
            <a:ext cx="754083" cy="862748"/>
          </a:xfrm>
          <a:prstGeom prst="rect">
            <a:avLst/>
          </a:prstGeom>
        </p:spPr>
      </p:pic>
      <p:sp>
        <p:nvSpPr>
          <p:cNvPr id="42" name="3rd straw trans">
            <a:extLst>
              <a:ext uri="{FF2B5EF4-FFF2-40B4-BE49-F238E27FC236}">
                <a16:creationId xmlns:a16="http://schemas.microsoft.com/office/drawing/2014/main" id="{15BB824C-946D-4D24-A85F-047B37621536}"/>
              </a:ext>
            </a:extLst>
          </p:cNvPr>
          <p:cNvSpPr/>
          <p:nvPr/>
        </p:nvSpPr>
        <p:spPr>
          <a:xfrm>
            <a:off x="2460609" y="3780273"/>
            <a:ext cx="1122297" cy="10612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3rd orange trans">
            <a:extLst>
              <a:ext uri="{FF2B5EF4-FFF2-40B4-BE49-F238E27FC236}">
                <a16:creationId xmlns:a16="http://schemas.microsoft.com/office/drawing/2014/main" id="{0471F4A3-6C2F-4860-A8C5-C4308154BDEA}"/>
              </a:ext>
            </a:extLst>
          </p:cNvPr>
          <p:cNvSpPr/>
          <p:nvPr/>
        </p:nvSpPr>
        <p:spPr>
          <a:xfrm>
            <a:off x="5707509" y="3881993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3rd apple trans">
            <a:extLst>
              <a:ext uri="{FF2B5EF4-FFF2-40B4-BE49-F238E27FC236}">
                <a16:creationId xmlns:a16="http://schemas.microsoft.com/office/drawing/2014/main" id="{9E160176-E67B-4C6C-911F-3360CBFE8F7D}"/>
              </a:ext>
            </a:extLst>
          </p:cNvPr>
          <p:cNvSpPr/>
          <p:nvPr/>
        </p:nvSpPr>
        <p:spPr>
          <a:xfrm>
            <a:off x="735630" y="3891530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3rd right apple trans">
            <a:extLst>
              <a:ext uri="{FF2B5EF4-FFF2-40B4-BE49-F238E27FC236}">
                <a16:creationId xmlns:a16="http://schemas.microsoft.com/office/drawing/2014/main" id="{F9477AEA-798E-4A29-86FC-4A16EC37649E}"/>
              </a:ext>
            </a:extLst>
          </p:cNvPr>
          <p:cNvSpPr/>
          <p:nvPr/>
        </p:nvSpPr>
        <p:spPr>
          <a:xfrm>
            <a:off x="4166042" y="3891530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bot right straw trans">
            <a:extLst>
              <a:ext uri="{FF2B5EF4-FFF2-40B4-BE49-F238E27FC236}">
                <a16:creationId xmlns:a16="http://schemas.microsoft.com/office/drawing/2014/main" id="{679FBC2D-E1E4-47C3-947A-ABADEA7C1DD8}"/>
              </a:ext>
            </a:extLst>
          </p:cNvPr>
          <p:cNvSpPr/>
          <p:nvPr/>
        </p:nvSpPr>
        <p:spPr>
          <a:xfrm>
            <a:off x="5993704" y="5275593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bot apple trans">
            <a:extLst>
              <a:ext uri="{FF2B5EF4-FFF2-40B4-BE49-F238E27FC236}">
                <a16:creationId xmlns:a16="http://schemas.microsoft.com/office/drawing/2014/main" id="{9255FF7B-8C20-476F-BA56-69938FFE746F}"/>
              </a:ext>
            </a:extLst>
          </p:cNvPr>
          <p:cNvSpPr/>
          <p:nvPr/>
        </p:nvSpPr>
        <p:spPr>
          <a:xfrm>
            <a:off x="4514852" y="5296223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bot ban trans">
            <a:extLst>
              <a:ext uri="{FF2B5EF4-FFF2-40B4-BE49-F238E27FC236}">
                <a16:creationId xmlns:a16="http://schemas.microsoft.com/office/drawing/2014/main" id="{50EE85D2-D315-4C8C-96CB-F2C9877BE694}"/>
              </a:ext>
            </a:extLst>
          </p:cNvPr>
          <p:cNvSpPr/>
          <p:nvPr/>
        </p:nvSpPr>
        <p:spPr>
          <a:xfrm>
            <a:off x="3107586" y="5273424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bot orange trans">
            <a:extLst>
              <a:ext uri="{FF2B5EF4-FFF2-40B4-BE49-F238E27FC236}">
                <a16:creationId xmlns:a16="http://schemas.microsoft.com/office/drawing/2014/main" id="{3122B405-EE4C-4319-BF6F-CE3E67347F23}"/>
              </a:ext>
            </a:extLst>
          </p:cNvPr>
          <p:cNvSpPr/>
          <p:nvPr/>
        </p:nvSpPr>
        <p:spPr>
          <a:xfrm>
            <a:off x="1712048" y="5267114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bot left straw trans">
            <a:extLst>
              <a:ext uri="{FF2B5EF4-FFF2-40B4-BE49-F238E27FC236}">
                <a16:creationId xmlns:a16="http://schemas.microsoft.com/office/drawing/2014/main" id="{E496EC10-19DE-43D5-A9E6-7F31EAEC1D4C}"/>
              </a:ext>
            </a:extLst>
          </p:cNvPr>
          <p:cNvSpPr/>
          <p:nvPr/>
        </p:nvSpPr>
        <p:spPr>
          <a:xfrm>
            <a:off x="278370" y="5273093"/>
            <a:ext cx="112229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3" name="3rd shelf apple left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BC73DB-84A7-4275-90F8-669BD4C9E6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2" y="3915826"/>
            <a:ext cx="719483" cy="861021"/>
          </a:xfrm>
          <a:prstGeom prst="rect">
            <a:avLst/>
          </a:prstGeom>
        </p:spPr>
      </p:pic>
      <p:pic>
        <p:nvPicPr>
          <p:cNvPr id="107" name="3rd shelf straw" descr="A close up of a logo&#10;&#10;Description automatically generated">
            <a:extLst>
              <a:ext uri="{FF2B5EF4-FFF2-40B4-BE49-F238E27FC236}">
                <a16:creationId xmlns:a16="http://schemas.microsoft.com/office/drawing/2014/main" id="{066E1683-6818-48B5-A48B-C1D133519F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40" y="4016949"/>
            <a:ext cx="754033" cy="754033"/>
          </a:xfrm>
          <a:prstGeom prst="rect">
            <a:avLst/>
          </a:prstGeom>
        </p:spPr>
      </p:pic>
      <p:pic>
        <p:nvPicPr>
          <p:cNvPr id="82" name="3rd shelf apple right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9379D7-F153-44D0-AA93-64FBDBD651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09" y="3913454"/>
            <a:ext cx="719483" cy="861021"/>
          </a:xfrm>
          <a:prstGeom prst="rect">
            <a:avLst/>
          </a:prstGeom>
        </p:spPr>
      </p:pic>
      <p:pic>
        <p:nvPicPr>
          <p:cNvPr id="112" name="3rd shelf orange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655E7AC0-7085-4C09-AF02-400D94903A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05" y="3953914"/>
            <a:ext cx="801644" cy="801644"/>
          </a:xfrm>
          <a:prstGeom prst="rect">
            <a:avLst/>
          </a:prstGeom>
        </p:spPr>
      </p:pic>
      <p:pic>
        <p:nvPicPr>
          <p:cNvPr id="109" name="left bot straw" descr="A close up of a logo&#10;&#10;Description automatically generated">
            <a:extLst>
              <a:ext uri="{FF2B5EF4-FFF2-40B4-BE49-F238E27FC236}">
                <a16:creationId xmlns:a16="http://schemas.microsoft.com/office/drawing/2014/main" id="{0D3A72A3-9F0B-4AC5-9229-7F3AF2C80C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1" y="5471035"/>
            <a:ext cx="754033" cy="754033"/>
          </a:xfrm>
          <a:prstGeom prst="rect">
            <a:avLst/>
          </a:prstGeom>
        </p:spPr>
      </p:pic>
      <p:pic>
        <p:nvPicPr>
          <p:cNvPr id="110" name="bottom shelf orange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7AC962FB-27EE-46FC-A018-1310AB26D8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27" y="5411761"/>
            <a:ext cx="801644" cy="801644"/>
          </a:xfrm>
          <a:prstGeom prst="rect">
            <a:avLst/>
          </a:prstGeom>
        </p:spPr>
      </p:pic>
      <p:pic>
        <p:nvPicPr>
          <p:cNvPr id="104" name="bottom shelf ban" descr="A close up of a logo&#10;&#10;Description automatically generated">
            <a:extLst>
              <a:ext uri="{FF2B5EF4-FFF2-40B4-BE49-F238E27FC236}">
                <a16:creationId xmlns:a16="http://schemas.microsoft.com/office/drawing/2014/main" id="{EF9A3CA9-6978-41CD-AA12-698F934F54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10" y="5440055"/>
            <a:ext cx="980683" cy="871718"/>
          </a:xfrm>
          <a:prstGeom prst="rect">
            <a:avLst/>
          </a:prstGeom>
        </p:spPr>
      </p:pic>
      <p:pic>
        <p:nvPicPr>
          <p:cNvPr id="83" name="bottom shelf apple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9691D0-4D8D-4828-9C09-F9D25C408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50" y="5310625"/>
            <a:ext cx="719483" cy="861021"/>
          </a:xfrm>
          <a:prstGeom prst="rect">
            <a:avLst/>
          </a:prstGeom>
        </p:spPr>
      </p:pic>
      <p:pic>
        <p:nvPicPr>
          <p:cNvPr id="108" name="bottom shelf straw" descr="A close up of a logo&#10;&#10;Description automatically generated">
            <a:extLst>
              <a:ext uri="{FF2B5EF4-FFF2-40B4-BE49-F238E27FC236}">
                <a16:creationId xmlns:a16="http://schemas.microsoft.com/office/drawing/2014/main" id="{90F8A1D4-45C3-4626-B7EA-C2974B69B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05" y="5450893"/>
            <a:ext cx="754033" cy="754033"/>
          </a:xfrm>
          <a:prstGeom prst="rect">
            <a:avLst/>
          </a:prstGeom>
        </p:spPr>
      </p:pic>
      <p:pic>
        <p:nvPicPr>
          <p:cNvPr id="51" name="count orange 1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B8317891-C0E1-4548-8B17-EE38F0C5E6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37" y="300863"/>
            <a:ext cx="863659" cy="863659"/>
          </a:xfrm>
          <a:prstGeom prst="rect">
            <a:avLst/>
          </a:prstGeom>
        </p:spPr>
      </p:pic>
      <p:pic>
        <p:nvPicPr>
          <p:cNvPr id="52" name="count orange 2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5F1B3486-BB12-4889-85CF-B5F2026C1B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17" y="300862"/>
            <a:ext cx="863659" cy="863659"/>
          </a:xfrm>
          <a:prstGeom prst="rect">
            <a:avLst/>
          </a:prstGeom>
        </p:spPr>
      </p:pic>
      <p:pic>
        <p:nvPicPr>
          <p:cNvPr id="53" name="count orange 3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488704C4-191B-4471-84D6-4D407C2B1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824" y="1263258"/>
            <a:ext cx="863659" cy="863659"/>
          </a:xfrm>
          <a:prstGeom prst="rect">
            <a:avLst/>
          </a:prstGeom>
        </p:spPr>
      </p:pic>
      <p:sp>
        <p:nvSpPr>
          <p:cNvPr id="3" name="count 1">
            <a:extLst>
              <a:ext uri="{FF2B5EF4-FFF2-40B4-BE49-F238E27FC236}">
                <a16:creationId xmlns:a16="http://schemas.microsoft.com/office/drawing/2014/main" id="{5CED0BF1-CEDE-4F70-8C99-17FA4FEABFF6}"/>
              </a:ext>
            </a:extLst>
          </p:cNvPr>
          <p:cNvSpPr txBox="1"/>
          <p:nvPr/>
        </p:nvSpPr>
        <p:spPr>
          <a:xfrm>
            <a:off x="9261577" y="271026"/>
            <a:ext cx="711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5" name="count 2">
            <a:extLst>
              <a:ext uri="{FF2B5EF4-FFF2-40B4-BE49-F238E27FC236}">
                <a16:creationId xmlns:a16="http://schemas.microsoft.com/office/drawing/2014/main" id="{68F9F028-C00D-4084-894B-EB680103F463}"/>
              </a:ext>
            </a:extLst>
          </p:cNvPr>
          <p:cNvSpPr txBox="1"/>
          <p:nvPr/>
        </p:nvSpPr>
        <p:spPr>
          <a:xfrm>
            <a:off x="11234393" y="286705"/>
            <a:ext cx="711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6" name="count 3">
            <a:extLst>
              <a:ext uri="{FF2B5EF4-FFF2-40B4-BE49-F238E27FC236}">
                <a16:creationId xmlns:a16="http://schemas.microsoft.com/office/drawing/2014/main" id="{D210CBFA-F7D3-4401-9E1A-F04C6CB7F747}"/>
              </a:ext>
            </a:extLst>
          </p:cNvPr>
          <p:cNvSpPr txBox="1"/>
          <p:nvPr/>
        </p:nvSpPr>
        <p:spPr>
          <a:xfrm>
            <a:off x="10063429" y="1233422"/>
            <a:ext cx="711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7" name="next 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38F850F-F937-48F0-87F7-CA0FB3247220}"/>
              </a:ext>
            </a:extLst>
          </p:cNvPr>
          <p:cNvSpPr/>
          <p:nvPr/>
        </p:nvSpPr>
        <p:spPr>
          <a:xfrm>
            <a:off x="10945313" y="6009603"/>
            <a:ext cx="1010845" cy="745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sp>
        <p:nvSpPr>
          <p:cNvPr id="58" name="3 oranges">
            <a:extLst>
              <a:ext uri="{FF2B5EF4-FFF2-40B4-BE49-F238E27FC236}">
                <a16:creationId xmlns:a16="http://schemas.microsoft.com/office/drawing/2014/main" id="{17F31244-7F9B-4F8E-B087-3890F6BD77F7}"/>
              </a:ext>
            </a:extLst>
          </p:cNvPr>
          <p:cNvSpPr/>
          <p:nvPr/>
        </p:nvSpPr>
        <p:spPr>
          <a:xfrm>
            <a:off x="8772604" y="2346309"/>
            <a:ext cx="26564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There are </a:t>
            </a:r>
            <a:r>
              <a:rPr lang="en-GB" sz="54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oranges</a:t>
            </a:r>
          </a:p>
        </p:txBody>
      </p:sp>
      <p:sp>
        <p:nvSpPr>
          <p:cNvPr id="59" name="choose the same">
            <a:extLst>
              <a:ext uri="{FF2B5EF4-FFF2-40B4-BE49-F238E27FC236}">
                <a16:creationId xmlns:a16="http://schemas.microsoft.com/office/drawing/2014/main" id="{445BA7D9-7452-4314-860E-F5FC59C34FA1}"/>
              </a:ext>
            </a:extLst>
          </p:cNvPr>
          <p:cNvSpPr/>
          <p:nvPr/>
        </p:nvSpPr>
        <p:spPr>
          <a:xfrm>
            <a:off x="9057532" y="3374722"/>
            <a:ext cx="19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Choose</a:t>
            </a:r>
            <a:r>
              <a:rPr lang="en-GB" dirty="0"/>
              <a:t> </a:t>
            </a:r>
            <a:r>
              <a:rPr lang="en-GB" dirty="0">
                <a:latin typeface="Comic Sans MS" panose="030F0702030302020204" pitchFamily="66" charset="0"/>
              </a:rPr>
              <a:t>the same</a:t>
            </a:r>
          </a:p>
        </p:txBody>
      </p:sp>
      <p:sp>
        <p:nvSpPr>
          <p:cNvPr id="60" name="choose 3">
            <a:extLst>
              <a:ext uri="{FF2B5EF4-FFF2-40B4-BE49-F238E27FC236}">
                <a16:creationId xmlns:a16="http://schemas.microsoft.com/office/drawing/2014/main" id="{379EB4A8-84A2-44B8-BF0B-BE7B2D92717E}"/>
              </a:ext>
            </a:extLst>
          </p:cNvPr>
          <p:cNvSpPr txBox="1"/>
          <p:nvPr/>
        </p:nvSpPr>
        <p:spPr>
          <a:xfrm>
            <a:off x="8635558" y="3983182"/>
            <a:ext cx="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4" name="count orange 2 trans">
            <a:extLst>
              <a:ext uri="{FF2B5EF4-FFF2-40B4-BE49-F238E27FC236}">
                <a16:creationId xmlns:a16="http://schemas.microsoft.com/office/drawing/2014/main" id="{AC720012-B7EB-42A1-82D8-BDD64781ED8C}"/>
              </a:ext>
            </a:extLst>
          </p:cNvPr>
          <p:cNvSpPr/>
          <p:nvPr/>
        </p:nvSpPr>
        <p:spPr>
          <a:xfrm>
            <a:off x="10286264" y="192232"/>
            <a:ext cx="84560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choose 4">
            <a:extLst>
              <a:ext uri="{FF2B5EF4-FFF2-40B4-BE49-F238E27FC236}">
                <a16:creationId xmlns:a16="http://schemas.microsoft.com/office/drawing/2014/main" id="{C18D75F3-053B-4AAB-AB25-7DB084F17370}"/>
              </a:ext>
            </a:extLst>
          </p:cNvPr>
          <p:cNvSpPr txBox="1"/>
          <p:nvPr/>
        </p:nvSpPr>
        <p:spPr>
          <a:xfrm>
            <a:off x="9752667" y="3983182"/>
            <a:ext cx="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2" name="choose 5">
            <a:extLst>
              <a:ext uri="{FF2B5EF4-FFF2-40B4-BE49-F238E27FC236}">
                <a16:creationId xmlns:a16="http://schemas.microsoft.com/office/drawing/2014/main" id="{A0EE7A58-A4FB-4FAF-B054-E37FA2D997CD}"/>
              </a:ext>
            </a:extLst>
          </p:cNvPr>
          <p:cNvSpPr txBox="1"/>
          <p:nvPr/>
        </p:nvSpPr>
        <p:spPr>
          <a:xfrm>
            <a:off x="10869776" y="3983182"/>
            <a:ext cx="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" name="count 2 trans">
            <a:extLst>
              <a:ext uri="{FF2B5EF4-FFF2-40B4-BE49-F238E27FC236}">
                <a16:creationId xmlns:a16="http://schemas.microsoft.com/office/drawing/2014/main" id="{2430ED9F-0D0A-40CC-9860-8F6D027E5DBC}"/>
              </a:ext>
            </a:extLst>
          </p:cNvPr>
          <p:cNvSpPr/>
          <p:nvPr/>
        </p:nvSpPr>
        <p:spPr>
          <a:xfrm>
            <a:off x="11207824" y="169711"/>
            <a:ext cx="84560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count 3 trans">
            <a:extLst>
              <a:ext uri="{FF2B5EF4-FFF2-40B4-BE49-F238E27FC236}">
                <a16:creationId xmlns:a16="http://schemas.microsoft.com/office/drawing/2014/main" id="{C1286BD2-6A27-4D8B-87BF-10D4C23D364D}"/>
              </a:ext>
            </a:extLst>
          </p:cNvPr>
          <p:cNvSpPr/>
          <p:nvPr/>
        </p:nvSpPr>
        <p:spPr>
          <a:xfrm>
            <a:off x="10144586" y="1273151"/>
            <a:ext cx="845607" cy="7806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count orange 3 trans">
            <a:extLst>
              <a:ext uri="{FF2B5EF4-FFF2-40B4-BE49-F238E27FC236}">
                <a16:creationId xmlns:a16="http://schemas.microsoft.com/office/drawing/2014/main" id="{67EC7488-9EA2-49F6-A3A0-79269AA8586A}"/>
              </a:ext>
            </a:extLst>
          </p:cNvPr>
          <p:cNvSpPr/>
          <p:nvPr/>
        </p:nvSpPr>
        <p:spPr>
          <a:xfrm>
            <a:off x="9199393" y="1224192"/>
            <a:ext cx="845607" cy="847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count 1 trans">
            <a:extLst>
              <a:ext uri="{FF2B5EF4-FFF2-40B4-BE49-F238E27FC236}">
                <a16:creationId xmlns:a16="http://schemas.microsoft.com/office/drawing/2014/main" id="{B3246EF9-38D8-4CE1-9981-42B4C61D242F}"/>
              </a:ext>
            </a:extLst>
          </p:cNvPr>
          <p:cNvSpPr/>
          <p:nvPr/>
        </p:nvSpPr>
        <p:spPr>
          <a:xfrm>
            <a:off x="9271230" y="205882"/>
            <a:ext cx="84560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count orange 1 trans">
            <a:extLst>
              <a:ext uri="{FF2B5EF4-FFF2-40B4-BE49-F238E27FC236}">
                <a16:creationId xmlns:a16="http://schemas.microsoft.com/office/drawing/2014/main" id="{06B7ACD1-6CBE-4278-BE3E-ABEEB47A754E}"/>
              </a:ext>
            </a:extLst>
          </p:cNvPr>
          <p:cNvSpPr/>
          <p:nvPr/>
        </p:nvSpPr>
        <p:spPr>
          <a:xfrm>
            <a:off x="8321282" y="226709"/>
            <a:ext cx="845607" cy="937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over 2">
            <a:extLst>
              <a:ext uri="{FF2B5EF4-FFF2-40B4-BE49-F238E27FC236}">
                <a16:creationId xmlns:a16="http://schemas.microsoft.com/office/drawing/2014/main" id="{E8C3AEB5-D0A0-43B0-8EDC-C5C3BDF79331}"/>
              </a:ext>
            </a:extLst>
          </p:cNvPr>
          <p:cNvSpPr/>
          <p:nvPr/>
        </p:nvSpPr>
        <p:spPr>
          <a:xfrm>
            <a:off x="229337" y="5275206"/>
            <a:ext cx="7418032" cy="10160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cover 1">
            <a:extLst>
              <a:ext uri="{FF2B5EF4-FFF2-40B4-BE49-F238E27FC236}">
                <a16:creationId xmlns:a16="http://schemas.microsoft.com/office/drawing/2014/main" id="{C893172A-ACC9-4175-A290-A57ACCEF6E9B}"/>
              </a:ext>
            </a:extLst>
          </p:cNvPr>
          <p:cNvSpPr/>
          <p:nvPr/>
        </p:nvSpPr>
        <p:spPr>
          <a:xfrm>
            <a:off x="258710" y="3756568"/>
            <a:ext cx="7418032" cy="11471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choose good work">
            <a:extLst>
              <a:ext uri="{FF2B5EF4-FFF2-40B4-BE49-F238E27FC236}">
                <a16:creationId xmlns:a16="http://schemas.microsoft.com/office/drawing/2014/main" id="{6E8F9CE5-8AFE-4400-84AF-6B12261BD078}"/>
              </a:ext>
            </a:extLst>
          </p:cNvPr>
          <p:cNvSpPr/>
          <p:nvPr/>
        </p:nvSpPr>
        <p:spPr>
          <a:xfrm>
            <a:off x="8506188" y="4929456"/>
            <a:ext cx="931228" cy="78002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73" name="choose try again">
            <a:extLst>
              <a:ext uri="{FF2B5EF4-FFF2-40B4-BE49-F238E27FC236}">
                <a16:creationId xmlns:a16="http://schemas.microsoft.com/office/drawing/2014/main" id="{F069B459-676F-45E3-809D-EFD8303AB565}"/>
              </a:ext>
            </a:extLst>
          </p:cNvPr>
          <p:cNvSpPr/>
          <p:nvPr/>
        </p:nvSpPr>
        <p:spPr>
          <a:xfrm>
            <a:off x="9655283" y="4945732"/>
            <a:ext cx="931228" cy="7800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74" name="choose try again 2">
            <a:extLst>
              <a:ext uri="{FF2B5EF4-FFF2-40B4-BE49-F238E27FC236}">
                <a16:creationId xmlns:a16="http://schemas.microsoft.com/office/drawing/2014/main" id="{18433D87-B0F9-458B-8058-8D7CEEB6E9CC}"/>
              </a:ext>
            </a:extLst>
          </p:cNvPr>
          <p:cNvSpPr/>
          <p:nvPr/>
        </p:nvSpPr>
        <p:spPr>
          <a:xfrm>
            <a:off x="10768779" y="4929456"/>
            <a:ext cx="931228" cy="7800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12" name="choose good work trans">
            <a:extLst>
              <a:ext uri="{FF2B5EF4-FFF2-40B4-BE49-F238E27FC236}">
                <a16:creationId xmlns:a16="http://schemas.microsoft.com/office/drawing/2014/main" id="{EBFB064B-919C-4A66-84D7-A1FAE1D62A51}"/>
              </a:ext>
            </a:extLst>
          </p:cNvPr>
          <p:cNvSpPr/>
          <p:nvPr/>
        </p:nvSpPr>
        <p:spPr>
          <a:xfrm>
            <a:off x="8480791" y="4906512"/>
            <a:ext cx="1011403" cy="9785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choose try again trans">
            <a:extLst>
              <a:ext uri="{FF2B5EF4-FFF2-40B4-BE49-F238E27FC236}">
                <a16:creationId xmlns:a16="http://schemas.microsoft.com/office/drawing/2014/main" id="{72C02694-C43F-4233-ADC7-BCDA9471AB1F}"/>
              </a:ext>
            </a:extLst>
          </p:cNvPr>
          <p:cNvSpPr/>
          <p:nvPr/>
        </p:nvSpPr>
        <p:spPr>
          <a:xfrm>
            <a:off x="9655283" y="4865510"/>
            <a:ext cx="1011403" cy="9785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choose try again 2 trans">
            <a:extLst>
              <a:ext uri="{FF2B5EF4-FFF2-40B4-BE49-F238E27FC236}">
                <a16:creationId xmlns:a16="http://schemas.microsoft.com/office/drawing/2014/main" id="{C10C08F6-630B-4F10-BD3B-54256F790E5B}"/>
              </a:ext>
            </a:extLst>
          </p:cNvPr>
          <p:cNvSpPr/>
          <p:nvPr/>
        </p:nvSpPr>
        <p:spPr>
          <a:xfrm>
            <a:off x="10729540" y="4841482"/>
            <a:ext cx="1011403" cy="9785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hoosing cover trans">
            <a:extLst>
              <a:ext uri="{FF2B5EF4-FFF2-40B4-BE49-F238E27FC236}">
                <a16:creationId xmlns:a16="http://schemas.microsoft.com/office/drawing/2014/main" id="{195DDBA4-8CA1-48FC-8867-08171504DD1F}"/>
              </a:ext>
            </a:extLst>
          </p:cNvPr>
          <p:cNvSpPr/>
          <p:nvPr/>
        </p:nvSpPr>
        <p:spPr>
          <a:xfrm>
            <a:off x="8564144" y="2243351"/>
            <a:ext cx="3105385" cy="26785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 trans">
            <a:extLst>
              <a:ext uri="{FF2B5EF4-FFF2-40B4-BE49-F238E27FC236}">
                <a16:creationId xmlns:a16="http://schemas.microsoft.com/office/drawing/2014/main" id="{67044C4A-8B2B-454A-B4CD-D0619F9F9B41}"/>
              </a:ext>
            </a:extLst>
          </p:cNvPr>
          <p:cNvSpPr/>
          <p:nvPr/>
        </p:nvSpPr>
        <p:spPr>
          <a:xfrm>
            <a:off x="10849350" y="5885095"/>
            <a:ext cx="1159501" cy="8886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2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8" grpId="0" animBg="1"/>
      <p:bldP spid="28" grpId="1" animBg="1"/>
      <p:bldP spid="35" grpId="0" animBg="1"/>
      <p:bldP spid="35" grpId="1" animBg="1"/>
      <p:bldP spid="37" grpId="0" animBg="1"/>
      <p:bldP spid="2" grpId="0" animBg="1"/>
      <p:bldP spid="2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50" grpId="0" animBg="1"/>
      <p:bldP spid="50" grpId="1" animBg="1"/>
      <p:bldP spid="64" grpId="0" animBg="1"/>
      <p:bldP spid="9" grpId="0" animBg="1"/>
      <p:bldP spid="65" grpId="0" animBg="1"/>
      <p:bldP spid="66" grpId="0" animBg="1"/>
      <p:bldP spid="67" grpId="0" animBg="1"/>
      <p:bldP spid="68" grpId="0" animBg="1"/>
      <p:bldP spid="10" grpId="0" animBg="1"/>
      <p:bldP spid="70" grpId="0" animBg="1"/>
      <p:bldP spid="12" grpId="0" animBg="1"/>
      <p:bldP spid="76" grpId="0" animBg="1"/>
      <p:bldP spid="76" grpId="1" animBg="1"/>
      <p:bldP spid="77" grpId="0" animBg="1"/>
      <p:bldP spid="77" grpId="1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243D41"/>
      </a:dk2>
      <a:lt2>
        <a:srgbClr val="E6E8E2"/>
      </a:lt2>
      <a:accent1>
        <a:srgbClr val="7D3CE9"/>
      </a:accent1>
      <a:accent2>
        <a:srgbClr val="4F55DF"/>
      </a:accent2>
      <a:accent3>
        <a:srgbClr val="2980E7"/>
      </a:accent3>
      <a:accent4>
        <a:srgbClr val="16B3C9"/>
      </a:accent4>
      <a:accent5>
        <a:srgbClr val="21BA8D"/>
      </a:accent5>
      <a:accent6>
        <a:srgbClr val="15BD46"/>
      </a:accent6>
      <a:hlink>
        <a:srgbClr val="6A8D2F"/>
      </a:hlink>
      <a:folHlink>
        <a:srgbClr val="848484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365</Words>
  <Application>Microsoft Office PowerPoint</Application>
  <PresentationFormat>Widescreen</PresentationFormat>
  <Paragraphs>182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Comic Sans MS</vt:lpstr>
      <vt:lpstr>Elephant</vt:lpstr>
      <vt:lpstr>BrushVTI</vt:lpstr>
      <vt:lpstr>Health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week</dc:title>
  <dc:creator>Michael Bowen</dc:creator>
  <cp:lastModifiedBy>Michael Bowen</cp:lastModifiedBy>
  <cp:revision>56</cp:revision>
  <dcterms:created xsi:type="dcterms:W3CDTF">2020-06-21T09:25:42Z</dcterms:created>
  <dcterms:modified xsi:type="dcterms:W3CDTF">2020-06-21T11:28:42Z</dcterms:modified>
</cp:coreProperties>
</file>