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2"/>
  </p:handoutMasterIdLst>
  <p:sldIdLst>
    <p:sldId id="256" r:id="rId2"/>
    <p:sldId id="259" r:id="rId3"/>
    <p:sldId id="260" r:id="rId4"/>
    <p:sldId id="261" r:id="rId5"/>
    <p:sldId id="262" r:id="rId6"/>
    <p:sldId id="263" r:id="rId7"/>
    <p:sldId id="276" r:id="rId8"/>
    <p:sldId id="278" r:id="rId9"/>
    <p:sldId id="280" r:id="rId10"/>
    <p:sldId id="277" r:id="rId11"/>
    <p:sldId id="279" r:id="rId12"/>
    <p:sldId id="281" r:id="rId13"/>
    <p:sldId id="282" r:id="rId14"/>
    <p:sldId id="283" r:id="rId15"/>
    <p:sldId id="284" r:id="rId16"/>
    <p:sldId id="285" r:id="rId17"/>
    <p:sldId id="286" r:id="rId18"/>
    <p:sldId id="288" r:id="rId19"/>
    <p:sldId id="289" r:id="rId20"/>
    <p:sldId id="290" r:id="rId21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982263-127C-48EC-B508-70D4A85B59F0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5BFCEA-6C6E-40FD-9DF9-CA989684D3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78972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E4A1F-C3B6-4DC9-BA41-7462970BF4F9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3579B-4718-49C5-95DF-5EBE90D1C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8900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E4A1F-C3B6-4DC9-BA41-7462970BF4F9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3579B-4718-49C5-95DF-5EBE90D1C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9889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E4A1F-C3B6-4DC9-BA41-7462970BF4F9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3579B-4718-49C5-95DF-5EBE90D1C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0249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E4A1F-C3B6-4DC9-BA41-7462970BF4F9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3579B-4718-49C5-95DF-5EBE90D1C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866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E4A1F-C3B6-4DC9-BA41-7462970BF4F9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3579B-4718-49C5-95DF-5EBE90D1C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2157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E4A1F-C3B6-4DC9-BA41-7462970BF4F9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3579B-4718-49C5-95DF-5EBE90D1C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6027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E4A1F-C3B6-4DC9-BA41-7462970BF4F9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3579B-4718-49C5-95DF-5EBE90D1C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7509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E4A1F-C3B6-4DC9-BA41-7462970BF4F9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3579B-4718-49C5-95DF-5EBE90D1C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8439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E4A1F-C3B6-4DC9-BA41-7462970BF4F9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3579B-4718-49C5-95DF-5EBE90D1C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1402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E4A1F-C3B6-4DC9-BA41-7462970BF4F9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3579B-4718-49C5-95DF-5EBE90D1C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0086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E4A1F-C3B6-4DC9-BA41-7462970BF4F9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3579B-4718-49C5-95DF-5EBE90D1C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6875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E4A1F-C3B6-4DC9-BA41-7462970BF4F9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3579B-4718-49C5-95DF-5EBE90D1C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0852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Pitta Pocket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68106" y="3602038"/>
            <a:ext cx="1706769" cy="1655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997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Wash cucumber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86225" y="1991519"/>
            <a:ext cx="4019550" cy="4019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39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Chop cucumber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86225" y="1991519"/>
            <a:ext cx="4019550" cy="4019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4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Put cucumber on plate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86225" y="1991519"/>
            <a:ext cx="4019550" cy="4019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779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Open pitta bread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86225" y="1991519"/>
            <a:ext cx="4019550" cy="4019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4353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Spread cheese on pitta bread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86225" y="1991519"/>
            <a:ext cx="4019550" cy="4019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49638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Put tomato in pitta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86225" y="1991519"/>
            <a:ext cx="4019550" cy="4019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8560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Put cucumber into pitta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86225" y="1991519"/>
            <a:ext cx="4019550" cy="4019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22987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/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dirty="0" smtClean="0">
                <a:latin typeface="Comic Sans MS" panose="030F0702030302020204" pitchFamily="66" charset="0"/>
              </a:rPr>
              <a:t>Pitta pocket is finished</a:t>
            </a:r>
            <a:br>
              <a:rPr lang="en-GB" dirty="0" smtClean="0">
                <a:latin typeface="Comic Sans MS" panose="030F0702030302020204" pitchFamily="66" charset="0"/>
              </a:rPr>
            </a:b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86225" y="1991519"/>
            <a:ext cx="4019550" cy="4019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3470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Wash dishes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86225" y="1991519"/>
            <a:ext cx="4019550" cy="4019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3645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Tidy up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86225" y="1991519"/>
            <a:ext cx="4019550" cy="4019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1518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I am learning to chop food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24312" y="1991519"/>
            <a:ext cx="4143375" cy="4019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321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Home economics is finished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86225" y="1991519"/>
            <a:ext cx="4019550" cy="4019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5340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I am learning to spread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24312" y="1991519"/>
            <a:ext cx="4143375" cy="4019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966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What do I need?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77925" y="3568700"/>
            <a:ext cx="1581150" cy="15811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4075" y="3568700"/>
            <a:ext cx="1581150" cy="15811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26375" y="3568700"/>
            <a:ext cx="1581150" cy="15811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10225" y="3568700"/>
            <a:ext cx="1581150" cy="15811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94075" y="1684735"/>
            <a:ext cx="1581150" cy="158115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77925" y="1678782"/>
            <a:ext cx="1581150" cy="158115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610225" y="1687712"/>
            <a:ext cx="1581150" cy="158115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26375" y="1687712"/>
            <a:ext cx="1581150" cy="158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490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Wash hands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24312" y="1991519"/>
            <a:ext cx="4143375" cy="4019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156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Put on apron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24312" y="1991519"/>
            <a:ext cx="4143375" cy="4019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256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Wash tomato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86225" y="1991519"/>
            <a:ext cx="4019550" cy="4019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75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Chop tomato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86225" y="1991519"/>
            <a:ext cx="4019550" cy="4019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226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Put tomato on plate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86225" y="1991519"/>
            <a:ext cx="4019550" cy="4019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64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63</Words>
  <Application>Microsoft Office PowerPoint</Application>
  <PresentationFormat>Widescreen</PresentationFormat>
  <Paragraphs>20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Comic Sans MS</vt:lpstr>
      <vt:lpstr>Office Theme</vt:lpstr>
      <vt:lpstr>Pitta Pocket</vt:lpstr>
      <vt:lpstr>I am learning to chop food</vt:lpstr>
      <vt:lpstr>I am learning to spread</vt:lpstr>
      <vt:lpstr>What do I need?</vt:lpstr>
      <vt:lpstr>Wash hands</vt:lpstr>
      <vt:lpstr>Put on apron</vt:lpstr>
      <vt:lpstr>Wash tomato</vt:lpstr>
      <vt:lpstr>Chop tomato</vt:lpstr>
      <vt:lpstr>Put tomato on plate</vt:lpstr>
      <vt:lpstr>Wash cucumber</vt:lpstr>
      <vt:lpstr>Chop cucumber</vt:lpstr>
      <vt:lpstr>Put cucumber on plate</vt:lpstr>
      <vt:lpstr>Open pitta bread</vt:lpstr>
      <vt:lpstr>Spread cheese on pitta bread</vt:lpstr>
      <vt:lpstr>Put tomato in pitta</vt:lpstr>
      <vt:lpstr>Put cucumber into pitta</vt:lpstr>
      <vt:lpstr> Pitta pocket is finished </vt:lpstr>
      <vt:lpstr>Wash dishes</vt:lpstr>
      <vt:lpstr>Tidy up</vt:lpstr>
      <vt:lpstr>Home economics is finished</vt:lpstr>
    </vt:vector>
  </TitlesOfParts>
  <Company>North Ayrshire Council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Pitta Pocket</dc:title>
  <dc:creator>lewis</dc:creator>
  <cp:lastModifiedBy>mull</cp:lastModifiedBy>
  <cp:revision>14</cp:revision>
  <cp:lastPrinted>2019-02-21T15:28:42Z</cp:lastPrinted>
  <dcterms:created xsi:type="dcterms:W3CDTF">2019-02-21T13:26:25Z</dcterms:created>
  <dcterms:modified xsi:type="dcterms:W3CDTF">2020-06-23T13:50:03Z</dcterms:modified>
</cp:coreProperties>
</file>