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F75B-CC6F-4493-A191-A90FC8863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A09F4-A08C-4AAB-AF76-C68780679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B7755-3103-495A-9B5E-48F4E94B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1868-170D-4A9A-B5EF-C48161D8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1FAF4-54E2-4A36-97B8-52F47B63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1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3744-79BC-4722-A2A8-731C469A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25A67-F9DF-4332-BBC8-EBD992D6D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74707-BE80-45B5-8632-7AED47C6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57435-BCCC-42FB-AF57-179037F1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6848F-9BEA-43F9-A58E-9F56CE23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6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3D701C-A1AD-42A1-A76A-C64DD132B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D727-6695-4156-A8C6-0C996C2EA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C1663-B12C-4060-9B99-20ADC02C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253AF-E36F-4C28-8129-63C3AC30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C7909-0C7A-4CA1-B386-222BB6E3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0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4A64-AA7C-411F-9327-065E9AA9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F13B5-72FD-4259-BD48-92099F0E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1627D-6B70-4637-A4A5-CC50D0CE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76DB0-265F-4322-8E0A-B008CB24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63F7F-F52C-4387-98E2-4FC0C967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3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66E4-E462-460A-9754-9C59BE3A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9762F-16D8-4797-9059-A7EB87A6E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63CD9-ECA1-4DE2-9833-3CB923D0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9DD2F-53E6-4127-8AE6-EF45A3EC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F82E0-28C0-4DE6-AD8B-1441C052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8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7D16-18EC-4F6F-9512-6A10186C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BAEE0-EB22-4764-89EC-09F7F8CFE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EFC41-DBF3-4819-9E56-9A0B3FA05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699FF-FCF7-4264-A7C6-3C1B3041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804D2-87DA-4807-B497-A5936B04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C85AF-5FC7-4090-850F-DA4D1830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2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2EE7-E36E-435A-BBA8-12DDF99D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91CC6-D22B-4A11-A58E-B13C1C183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A6A2D-FD67-407E-899A-D5E24C8F4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FF2B9-C604-4BE5-9020-937C3C2C5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05DD4-4F44-4D42-9653-2B11CB584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91326-5D2E-4D2D-AC7B-0002F865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99DA4-9F8B-4F2B-B360-392D4AEF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35427-4A12-440E-A348-4383E1B9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E4F4-86E7-44BA-8088-741E612A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3ECE6-B960-4139-A95B-0F4B0C8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DBB69-9F22-416B-A367-836BBC96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228AB-9A4B-4E1D-8F07-9ED10DD7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6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1C75-6EFF-4DFA-95A4-AF64B09C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8D6DA-AD93-4982-AB09-E3AD39B1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72433-DE8C-45E3-8302-3163E190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6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195E-9B6A-4365-BFB9-A18EE723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5A6AE-5F59-4268-BA56-3EEF5889F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987E1-14B9-430E-8890-1058239CE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E22CC-2B2E-4F48-AE1E-442E79A9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23984-62F0-45BD-8868-404BE334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5F24B-04AF-4EFD-8D40-51FF1100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69F-3536-4CC8-B4E6-42C93FCC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58EE3-02E7-413D-89DF-4C5996B14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98CFB-6FEA-422A-9782-1F09D5C03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EB5E-BA2D-4AA0-BFD3-FFEC4585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2067A-4948-4596-8AE4-5A3BAB0C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0EBAA-CF1D-4701-8985-821C4CA2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4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ABFF4-EE43-4E8D-A093-A3F0B416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AB489-DD55-4F0B-BA22-630A5B026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25A7-BB4D-4167-B2D7-724981C6D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3A4F-F12C-49DC-A583-A729F6FAF94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79033-0C06-4920-BB54-B028644DB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57AE0-D721-46E1-9E7B-782B889A9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8D1B9-A23B-42A3-BEFE-9DD78693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MB-_7-TDw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7390-2666-4539-9F84-E22647A5F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>
                <a:latin typeface="Comic Sans MS" panose="030F0702030302020204" pitchFamily="66" charset="0"/>
              </a:rPr>
              <a:t>Tour De France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1B13A-9640-47C3-9BC1-DC532702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75" y="3509963"/>
            <a:ext cx="3841050" cy="23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6541-D917-408F-B84E-D815980C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 Tour De France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D85F3-A0E2-47C7-AC74-4681A6D77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 </a:t>
            </a:r>
            <a:r>
              <a:rPr lang="en-GB" b="1" dirty="0">
                <a:latin typeface="Comic Sans MS" panose="030F0702030302020204" pitchFamily="66" charset="0"/>
              </a:rPr>
              <a:t>Tour de France</a:t>
            </a:r>
            <a:r>
              <a:rPr lang="en-GB" dirty="0">
                <a:latin typeface="Comic Sans MS" panose="030F0702030302020204" pitchFamily="66" charset="0"/>
              </a:rPr>
              <a:t> is the worlds longest cycle race that takes place over 23 days and covers over 2,200 miles.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4B0E2-40B7-4EC2-9148-000F6D149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6" y="2769704"/>
            <a:ext cx="5897217" cy="40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Tour De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Click on the link to find out more about the Tour De France</a:t>
            </a: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https://www.youtube.com/watch?v=JMB-_7-TDwI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54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0175-AFE3-43B0-8E06-4DB9083C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 Tour De France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44BD-0D5A-451F-9763-20AA910FD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There are 21 Stages in the race.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8 flat stages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5 hilly stages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6 mountain stages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 time trial stages</a:t>
            </a:r>
          </a:p>
        </p:txBody>
      </p:sp>
    </p:spTree>
    <p:extLst>
      <p:ext uri="{BB962C8B-B14F-4D97-AF65-F5344CB8AC3E}">
        <p14:creationId xmlns:p14="http://schemas.microsoft.com/office/powerpoint/2010/main" val="62912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1382895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am learning to cycle or experience travelling on flat ground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744" y="1473048"/>
            <a:ext cx="1494355" cy="1494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044" y="1473046"/>
            <a:ext cx="1494355" cy="1494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644" y="1473046"/>
            <a:ext cx="1494355" cy="1494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344" y="1473047"/>
            <a:ext cx="1494355" cy="1494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470" y="3060877"/>
            <a:ext cx="5706351" cy="1140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8469" y="4350294"/>
            <a:ext cx="5706351" cy="1146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9345" y="5645807"/>
            <a:ext cx="57054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Tour De France Activity is finished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386" y="1906072"/>
            <a:ext cx="4919729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 Tour De France</vt:lpstr>
      <vt:lpstr>The Tour De France</vt:lpstr>
      <vt:lpstr>Tour De France</vt:lpstr>
      <vt:lpstr>The Tour De France</vt:lpstr>
      <vt:lpstr>I am learning to cycle or experience travelling on flat ground</vt:lpstr>
      <vt:lpstr>Tour De France Activity is finished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De France</dc:title>
  <dc:creator>Alex Moncrieff</dc:creator>
  <cp:lastModifiedBy>Alex Moncrieff</cp:lastModifiedBy>
  <cp:revision>7</cp:revision>
  <dcterms:created xsi:type="dcterms:W3CDTF">2020-05-14T19:46:07Z</dcterms:created>
  <dcterms:modified xsi:type="dcterms:W3CDTF">2020-05-14T20:42:17Z</dcterms:modified>
</cp:coreProperties>
</file>