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37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09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50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66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7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894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40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93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5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3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90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69DA3-AB69-47FA-8BDC-EE9A5293A0BD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85EB1-472D-4F47-88BA-968EBA1C03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24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nbD8XYTw23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 am learning about France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58" y="3509963"/>
            <a:ext cx="2465484" cy="24707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17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I am learning about the Eiffel Tower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77F3331-443F-4834-B767-505DC7E26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487" y="2213114"/>
            <a:ext cx="4731026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6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Take a virtual Tour of the Eiffel Tower in Paris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https://www.youtube.com/watch?v=nbD8XYTw23Y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8200A-F0AD-4B1A-91D7-A2C989CA0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455" y="1759225"/>
            <a:ext cx="2005112" cy="42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37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Learning about France is finished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9175" y="2734469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67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40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Office Theme</vt:lpstr>
      <vt:lpstr>I am learning about France</vt:lpstr>
      <vt:lpstr>I am learning about the Eiffel Tower</vt:lpstr>
      <vt:lpstr>Take a virtual Tour of the Eiffel Tower in Paris</vt:lpstr>
      <vt:lpstr>Learning about France is finished</vt:lpstr>
    </vt:vector>
  </TitlesOfParts>
  <Company>North Ayrshire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learning about France</dc:title>
  <dc:creator>mull</dc:creator>
  <cp:lastModifiedBy>Alex Moncrieff</cp:lastModifiedBy>
  <cp:revision>3</cp:revision>
  <dcterms:created xsi:type="dcterms:W3CDTF">2020-05-17T15:05:24Z</dcterms:created>
  <dcterms:modified xsi:type="dcterms:W3CDTF">2020-05-17T15:43:09Z</dcterms:modified>
</cp:coreProperties>
</file>