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72" r:id="rId8"/>
    <p:sldId id="273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60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53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6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5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8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86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1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0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9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5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DA443-16DF-42EF-92FA-CD622653597F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0548-B24E-46D7-9BE2-CBC1D7A8C3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U9Q7Y3t4m3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_vWB2XYkaA" TargetMode="External"/><Relationship Id="rId2" Type="http://schemas.openxmlformats.org/officeDocument/2006/relationships/hyperlink" Target="https://www.youtube.com/watch?v=Nk5EUUnm7r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511_AkazQQ" TargetMode="External"/><Relationship Id="rId5" Type="http://schemas.openxmlformats.org/officeDocument/2006/relationships/hyperlink" Target="https://www.youtube.com/watch?v=IGENkpaPkgw" TargetMode="External"/><Relationship Id="rId4" Type="http://schemas.openxmlformats.org/officeDocument/2006/relationships/hyperlink" Target="https://www.youtube.com/watch?v=wqfSXMzN8H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608v42dKe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https://www.youtube.com/watch?v=XcW9Ct000y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Calendar work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4242" y="2112136"/>
            <a:ext cx="4623515" cy="367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43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Calendar work is finished.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4412" y="2729706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991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Morning</a:t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https://www.youtube.com/watch?v=U9Q7Y3t4m3g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893" y="2510027"/>
            <a:ext cx="143827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listen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231" y="1857868"/>
            <a:ext cx="2543175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385" y="1857868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look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5983" y="2020257"/>
            <a:ext cx="2543175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716" y="2020257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46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sit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033" y="2099085"/>
            <a:ext cx="2543175" cy="2543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681" y="2124320"/>
            <a:ext cx="25431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97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day is it today?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Monday</a:t>
            </a:r>
            <a:r>
              <a:rPr lang="en-GB" sz="2400" dirty="0">
                <a:latin typeface="Comic Sans MS" panose="030F0702030302020204" pitchFamily="66" charset="0"/>
                <a:hlinkClick r:id="rId2"/>
              </a:rPr>
              <a:t>https://www.youtube.com/watch?v=Nk5EUUnm7rc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Tuesday</a:t>
            </a:r>
            <a:r>
              <a:rPr lang="en-GB" sz="2400" dirty="0">
                <a:latin typeface="Comic Sans MS" panose="030F0702030302020204" pitchFamily="66" charset="0"/>
                <a:hlinkClick r:id="rId3"/>
              </a:rPr>
              <a:t>https://www.youtube.com/watch?v=j_vWB2XYkaA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Wednesday</a:t>
            </a:r>
            <a:r>
              <a:rPr lang="en-GB" sz="2400" dirty="0">
                <a:latin typeface="Comic Sans MS" panose="030F0702030302020204" pitchFamily="66" charset="0"/>
                <a:hlinkClick r:id="rId4"/>
              </a:rPr>
              <a:t>https://www.youtube.com/watch?v=wqfSXMzN8Hs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Thursday</a:t>
            </a:r>
            <a:r>
              <a:rPr lang="en-GB" sz="2400" dirty="0">
                <a:latin typeface="Comic Sans MS" panose="030F0702030302020204" pitchFamily="66" charset="0"/>
                <a:hlinkClick r:id="rId5"/>
              </a:rPr>
              <a:t>https://www.youtube.com/watch?v=IGENkpaPkgw</a:t>
            </a:r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Friday</a:t>
            </a:r>
            <a:r>
              <a:rPr lang="en-GB" sz="2400" dirty="0">
                <a:latin typeface="Comic Sans MS" panose="030F0702030302020204" pitchFamily="66" charset="0"/>
                <a:hlinkClick r:id="rId6"/>
              </a:rPr>
              <a:t>https://www.youtube.com/watch?v=y511_AkazQQ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is the date?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163529"/>
              </p:ext>
            </p:extLst>
          </p:nvPr>
        </p:nvGraphicFramePr>
        <p:xfrm>
          <a:off x="838200" y="1825625"/>
          <a:ext cx="10653587" cy="447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219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38962"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mic Sans MS" panose="030F0702030302020204" pitchFamily="66" charset="0"/>
                        </a:rPr>
                        <a:t>Sunday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1st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2nd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3rd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9</a:t>
                      </a:r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11th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12th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13th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14th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15th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16th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17th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18th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19th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20th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21st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22nd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23rd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24th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25th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26th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27th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28th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8962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29th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30th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03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is the month?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hlinkClick r:id="rId2"/>
              </a:rPr>
              <a:t>https://www.youtube.com/watch?v=v608v42dKeI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January		July</a:t>
            </a:r>
          </a:p>
          <a:p>
            <a:r>
              <a:rPr lang="en-GB" dirty="0">
                <a:latin typeface="Comic Sans MS" panose="030F0702030302020204" pitchFamily="66" charset="0"/>
              </a:rPr>
              <a:t>February		August </a:t>
            </a:r>
          </a:p>
          <a:p>
            <a:r>
              <a:rPr lang="en-GB" dirty="0">
                <a:latin typeface="Comic Sans MS" panose="030F0702030302020204" pitchFamily="66" charset="0"/>
              </a:rPr>
              <a:t>March		September</a:t>
            </a:r>
          </a:p>
          <a:p>
            <a:r>
              <a:rPr lang="en-GB" dirty="0">
                <a:latin typeface="Comic Sans MS" panose="030F0702030302020204" pitchFamily="66" charset="0"/>
              </a:rPr>
              <a:t>April		October</a:t>
            </a:r>
          </a:p>
          <a:p>
            <a:r>
              <a:rPr lang="en-GB" dirty="0">
                <a:latin typeface="Comic Sans MS" panose="030F0702030302020204" pitchFamily="66" charset="0"/>
              </a:rPr>
              <a:t>May			November</a:t>
            </a:r>
          </a:p>
          <a:p>
            <a:r>
              <a:rPr lang="en-GB" dirty="0">
                <a:latin typeface="Comic Sans MS" panose="030F0702030302020204" pitchFamily="66" charset="0"/>
              </a:rPr>
              <a:t>June		December</a:t>
            </a:r>
          </a:p>
        </p:txBody>
      </p:sp>
    </p:spTree>
    <p:extLst>
      <p:ext uri="{BB962C8B-B14F-4D97-AF65-F5344CB8AC3E}">
        <p14:creationId xmlns:p14="http://schemas.microsoft.com/office/powerpoint/2010/main" val="1682289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What is the weather today?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3600" dirty="0">
                <a:hlinkClick r:id="rId2"/>
              </a:rPr>
              <a:t>https://www.youtube.com/watch?v=XcW9Ct000yY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13924" y="4001293"/>
            <a:ext cx="199072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3902" y="2296316"/>
            <a:ext cx="1990725" cy="1704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110" y="2296317"/>
            <a:ext cx="1990725" cy="1704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2540" y="4001293"/>
            <a:ext cx="1990725" cy="1704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2318" y="2407528"/>
            <a:ext cx="1990725" cy="1704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3901" y="4001291"/>
            <a:ext cx="19907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6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Calendar work</vt:lpstr>
      <vt:lpstr>Morning </vt:lpstr>
      <vt:lpstr>I am learning to listen</vt:lpstr>
      <vt:lpstr>I am learning to look</vt:lpstr>
      <vt:lpstr>I am learning to sit</vt:lpstr>
      <vt:lpstr>What day is it today? </vt:lpstr>
      <vt:lpstr>What is the date?</vt:lpstr>
      <vt:lpstr>What is the month? https://www.youtube.com/watch?v=v608v42dKeI </vt:lpstr>
      <vt:lpstr>What is the weather today? https://www.youtube.com/watch?v=XcW9Ct000yY</vt:lpstr>
      <vt:lpstr>Calendar work is finished. 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Group</dc:title>
  <dc:creator>bute</dc:creator>
  <cp:lastModifiedBy>mull</cp:lastModifiedBy>
  <cp:revision>34</cp:revision>
  <dcterms:created xsi:type="dcterms:W3CDTF">2018-11-21T09:11:44Z</dcterms:created>
  <dcterms:modified xsi:type="dcterms:W3CDTF">2020-05-31T13:52:17Z</dcterms:modified>
</cp:coreProperties>
</file>