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59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42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22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2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3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36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5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44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14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73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5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857-E45E-45AA-AE14-8CB9B9286C8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38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A4857-E45E-45AA-AE14-8CB9B9286C8C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10F4-5AAD-4F2E-9819-A47F4928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69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g7dr6VPl_U" TargetMode="External"/><Relationship Id="rId2" Type="http://schemas.openxmlformats.org/officeDocument/2006/relationships/hyperlink" Target="https://www.youtube.com/watch?v=pAhF9o5Rz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64692"/>
            <a:ext cx="9144000" cy="2387600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I am learning about French Art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02CA1C-E9DB-4D13-9D1A-693107FC2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364" y="3429000"/>
            <a:ext cx="2859272" cy="285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7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97EEB-4368-4D64-807C-F8AC02789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4314"/>
            <a:ext cx="10515600" cy="1563756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Choose a link to click on and take  a virtual tour of the </a:t>
            </a:r>
            <a:r>
              <a:rPr lang="en-GB" sz="3600" dirty="0" err="1">
                <a:latin typeface="Comic Sans MS" panose="030F0702030302020204" pitchFamily="66" charset="0"/>
              </a:rPr>
              <a:t>Musee</a:t>
            </a:r>
            <a:r>
              <a:rPr lang="en-GB" sz="3600" dirty="0">
                <a:latin typeface="Comic Sans MS" panose="030F0702030302020204" pitchFamily="66" charset="0"/>
              </a:rPr>
              <a:t> d’Orsay in Paris.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9AA83-EAD1-4138-BD7F-B43D29C56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solidFill>
                <a:srgbClr val="0563C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dirty="0">
                <a:hlinkClick r:id="rId3"/>
              </a:rPr>
              <a:t>https://www.youtube.com/watch?v=og7dr6VPl_U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https://www.youtube.com/watch?v=pAhF9o5Rzns</a:t>
            </a:r>
            <a:endParaRPr lang="en-GB" dirty="0"/>
          </a:p>
          <a:p>
            <a:endParaRPr lang="en-GB" dirty="0">
              <a:hlinkClick r:id="rId3"/>
            </a:endParaRPr>
          </a:p>
          <a:p>
            <a:endParaRPr lang="en-GB" dirty="0">
              <a:hlinkClick r:id="rId3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87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Look at the museum and the artwork.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8045" y="1690686"/>
            <a:ext cx="2542252" cy="25483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796" y="1690686"/>
            <a:ext cx="2542252" cy="254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0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Looking at </a:t>
            </a:r>
            <a:r>
              <a:rPr lang="en-GB">
                <a:latin typeface="Comic Sans MS" panose="030F0702030302020204" pitchFamily="66" charset="0"/>
              </a:rPr>
              <a:t>French Art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is finished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7922" y="2733216"/>
            <a:ext cx="2536156" cy="25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533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67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I am learning about French Art</vt:lpstr>
      <vt:lpstr>Choose a link to click on and take  a virtual tour of the Musee d’Orsay in Paris. </vt:lpstr>
      <vt:lpstr>Look at the museum and the artwork. </vt:lpstr>
      <vt:lpstr>Looking at French Art is finished</vt:lpstr>
    </vt:vector>
  </TitlesOfParts>
  <Company>North Ayrshire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Degas Ballet Dancers</dc:title>
  <dc:creator>mull</dc:creator>
  <cp:lastModifiedBy>Alex Moncrieff</cp:lastModifiedBy>
  <cp:revision>12</cp:revision>
  <cp:lastPrinted>2020-03-11T09:18:59Z</cp:lastPrinted>
  <dcterms:created xsi:type="dcterms:W3CDTF">2020-03-10T10:34:48Z</dcterms:created>
  <dcterms:modified xsi:type="dcterms:W3CDTF">2020-05-20T16:14:00Z</dcterms:modified>
</cp:coreProperties>
</file>