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5" r:id="rId4"/>
    <p:sldId id="286" r:id="rId5"/>
    <p:sldId id="276" r:id="rId6"/>
    <p:sldId id="261" r:id="rId7"/>
    <p:sldId id="262" r:id="rId8"/>
    <p:sldId id="282" r:id="rId9"/>
    <p:sldId id="281" r:id="rId10"/>
    <p:sldId id="277" r:id="rId11"/>
    <p:sldId id="279" r:id="rId12"/>
    <p:sldId id="280" r:id="rId13"/>
    <p:sldId id="283" r:id="rId14"/>
    <p:sldId id="263" r:id="rId15"/>
    <p:sldId id="287" r:id="rId16"/>
    <p:sldId id="289" r:id="rId17"/>
    <p:sldId id="288" r:id="rId18"/>
    <p:sldId id="284" r:id="rId19"/>
    <p:sldId id="270" r:id="rId20"/>
    <p:sldId id="272" r:id="rId21"/>
    <p:sldId id="267" r:id="rId22"/>
    <p:sldId id="269" r:id="rId23"/>
    <p:sldId id="271" r:id="rId24"/>
    <p:sldId id="273" r:id="rId25"/>
    <p:sldId id="268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owen" initials="MB" lastIdx="1" clrIdx="0">
    <p:extLst>
      <p:ext uri="{19B8F6BF-5375-455C-9EA6-DF929625EA0E}">
        <p15:presenceInfo xmlns:p15="http://schemas.microsoft.com/office/powerpoint/2012/main" userId="da87887277da65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A16"/>
    <a:srgbClr val="32FA32"/>
    <a:srgbClr val="FFFFFF"/>
    <a:srgbClr val="1BBB05"/>
    <a:srgbClr val="4EA612"/>
    <a:srgbClr val="4AFA32"/>
    <a:srgbClr val="22F505"/>
    <a:srgbClr val="3CFA22"/>
    <a:srgbClr val="27FA0A"/>
    <a:srgbClr val="83F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92D2-16D5-4604-852B-AC0CCB434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48D07-246F-48A1-AD92-C30EF48B9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38F7-3CDE-44E4-AA9A-73CF3F5D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7C355-8E13-4AE7-AA08-F1FDB709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A895-A239-4DDA-9C63-7A67A864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0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233E-CACD-4E88-A536-6F2FE0ED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4430A-4985-4154-AA1F-0636AA781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3E2C8-3882-4A03-B858-041B103F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A9F7-6C35-4BCE-BC87-DB55C15D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8CABB-FE03-4C81-920F-74E7AB29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15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FD522-3311-47FC-A66E-DBFE09698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8B68-36C7-4212-91CF-6FD3F6E9B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10D8F-F49A-4000-88D5-9A52EC8E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C9CF2-A8DC-45C8-B909-5C6FA0AE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BE5F7-35CA-4EB8-9E51-EA03CD3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5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615A-23F5-42E3-A1A6-0FE5FEFA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9439-41FB-41A0-A2CD-185F64CFA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2FE30-5CE9-4594-8E20-E422AB3F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B215-6A17-4B35-A9BB-3C29D438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1ABD-DA1C-47E6-8197-88408710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7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D68B-F03F-47DC-9338-07CD4159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B1A5-BF94-4050-BBFE-D310E9152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93C9D-3744-4234-AEF7-A2C19F60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F386-998B-411D-A9B5-79C95152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7C5A-F8A5-40C5-83F9-C2ED50F1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82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C62F-6681-4AF2-809F-412B04E1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B40A-365D-4A87-AAEA-935287F81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3B6D0-CEED-4927-9987-2E774B17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61286-1BF6-4CC8-A6C1-ABD80BCA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7824-C525-4F39-A234-02630A8C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8FE1D-F0A1-4BC1-A5DC-00E583EB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5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EF77-0317-456F-8BC2-2F667D9C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61EB8-2C61-4D6C-9032-A076113F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70416-8ADA-4CE8-BF39-C4A256AA0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392FB-5C0D-423D-AE64-C05929D49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BA424-85A2-4E48-A676-EA3C28B00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4C254-875E-4071-B4B4-70327B18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3027A-D545-4008-9AB6-A3E958E6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FB93B-374D-406C-9184-9427ABCF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5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C60D-1A36-4602-B0C0-C97E3697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67033-6C18-4EA9-B1C3-EE8A9888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DBA14-3D84-4657-B3D3-773B35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57746-6B9E-4AE1-9598-2574A693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1A2A3-7AE7-4157-A329-737B2678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AE3EA-9398-4F2D-A3D1-81811634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42091-415C-4A9B-A48E-AF247286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65D2-AECE-45AA-9F4F-A53229D9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85A2-B423-42E7-B772-2C925BA6F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2D79B-F3D2-478C-9D91-1F9636CA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6CB3F-4611-4B8D-A145-49B1FEE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3E741-0560-40AB-8C3C-B8D471C0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B3E72-CB2D-4471-BE61-531E660A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9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92D7-A3A0-46DA-B816-B255A78B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705D9-C1EA-42B8-AE92-E9E3C2320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9B9AB-8729-4BDD-A54C-AE7A5D440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1EEC7-6073-456C-B3B0-2649EC31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35A34-892C-4E06-8BBD-8766D214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5CA28-7824-47DB-AA65-416A0142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98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3D522-8C3D-4C92-ADDB-15E0294D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D208D-AF3B-49EB-9FCC-DDD1B773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13F0-73D6-4D8F-B7AC-8EE9FE0AA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D025-F725-40A5-BAA4-454B426E67F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8110-B66C-43A4-B79F-E9AD43D83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12AC7-0F64-4374-AE21-1F9232747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BC70-4C5F-46A8-B0E9-DF1B0BA0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Relationship Id="rId9" Type="http://schemas.openxmlformats.org/officeDocument/2006/relationships/image" Target="../media/image6.tmp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10.m4a"/><Relationship Id="rId18" Type="http://schemas.openxmlformats.org/officeDocument/2006/relationships/audio" Target="../media/media12.m4a"/><Relationship Id="rId26" Type="http://schemas.openxmlformats.org/officeDocument/2006/relationships/image" Target="../media/image24.png"/><Relationship Id="rId39" Type="http://schemas.openxmlformats.org/officeDocument/2006/relationships/image" Target="../media/image1.png"/><Relationship Id="rId21" Type="http://schemas.openxmlformats.org/officeDocument/2006/relationships/image" Target="../media/image19.tmp"/><Relationship Id="rId34" Type="http://schemas.openxmlformats.org/officeDocument/2006/relationships/image" Target="../media/image31.tmp"/><Relationship Id="rId42" Type="http://schemas.openxmlformats.org/officeDocument/2006/relationships/image" Target="../media/image3.tmp"/><Relationship Id="rId47" Type="http://schemas.openxmlformats.org/officeDocument/2006/relationships/image" Target="../media/image13.png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6" Type="http://schemas.openxmlformats.org/officeDocument/2006/relationships/audio" Target="../media/media11.m4a"/><Relationship Id="rId29" Type="http://schemas.openxmlformats.org/officeDocument/2006/relationships/hyperlink" Target="https://svgsilh.com/image/157822.html" TargetMode="External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24" Type="http://schemas.openxmlformats.org/officeDocument/2006/relationships/image" Target="../media/image22.tmp"/><Relationship Id="rId32" Type="http://schemas.openxmlformats.org/officeDocument/2006/relationships/image" Target="../media/image29.tmp"/><Relationship Id="rId37" Type="http://schemas.openxmlformats.org/officeDocument/2006/relationships/hyperlink" Target="https://it.wikipedia.org/wiki/ALDI" TargetMode="External"/><Relationship Id="rId40" Type="http://schemas.microsoft.com/office/2007/relationships/hdphoto" Target="../media/hdphoto1.wdp"/><Relationship Id="rId45" Type="http://schemas.microsoft.com/office/2007/relationships/hdphoto" Target="../media/hdphoto2.wdp"/><Relationship Id="rId5" Type="http://schemas.microsoft.com/office/2007/relationships/media" Target="../media/media6.m4a"/><Relationship Id="rId15" Type="http://schemas.microsoft.com/office/2007/relationships/media" Target="../media/media11.m4a"/><Relationship Id="rId23" Type="http://schemas.openxmlformats.org/officeDocument/2006/relationships/image" Target="../media/image21.tmp"/><Relationship Id="rId28" Type="http://schemas.openxmlformats.org/officeDocument/2006/relationships/image" Target="../media/image26.svg"/><Relationship Id="rId36" Type="http://schemas.openxmlformats.org/officeDocument/2006/relationships/image" Target="../media/image9.png"/><Relationship Id="rId10" Type="http://schemas.openxmlformats.org/officeDocument/2006/relationships/audio" Target="../media/media8.m4a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28.tmp"/><Relationship Id="rId44" Type="http://schemas.openxmlformats.org/officeDocument/2006/relationships/image" Target="../media/image5.png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Relationship Id="rId22" Type="http://schemas.openxmlformats.org/officeDocument/2006/relationships/image" Target="../media/image20.tmp"/><Relationship Id="rId27" Type="http://schemas.openxmlformats.org/officeDocument/2006/relationships/image" Target="../media/image25.png"/><Relationship Id="rId30" Type="http://schemas.openxmlformats.org/officeDocument/2006/relationships/image" Target="../media/image27.tmp"/><Relationship Id="rId35" Type="http://schemas.openxmlformats.org/officeDocument/2006/relationships/image" Target="../media/image32.tmp"/><Relationship Id="rId43" Type="http://schemas.openxmlformats.org/officeDocument/2006/relationships/image" Target="../media/image4.tmp"/><Relationship Id="rId8" Type="http://schemas.openxmlformats.org/officeDocument/2006/relationships/audio" Target="../media/media7.m4a"/><Relationship Id="rId3" Type="http://schemas.microsoft.com/office/2007/relationships/media" Target="../media/media5.m4a"/><Relationship Id="rId12" Type="http://schemas.openxmlformats.org/officeDocument/2006/relationships/audio" Target="../media/media9.m4a"/><Relationship Id="rId17" Type="http://schemas.microsoft.com/office/2007/relationships/media" Target="../media/media12.m4a"/><Relationship Id="rId25" Type="http://schemas.openxmlformats.org/officeDocument/2006/relationships/image" Target="../media/image23.tmp"/><Relationship Id="rId33" Type="http://schemas.openxmlformats.org/officeDocument/2006/relationships/image" Target="../media/image30.tmp"/><Relationship Id="rId38" Type="http://schemas.openxmlformats.org/officeDocument/2006/relationships/slide" Target="slide6.xml"/><Relationship Id="rId46" Type="http://schemas.openxmlformats.org/officeDocument/2006/relationships/image" Target="../media/image6.tmp"/><Relationship Id="rId20" Type="http://schemas.openxmlformats.org/officeDocument/2006/relationships/image" Target="../media/image18.tmp"/><Relationship Id="rId41" Type="http://schemas.openxmlformats.org/officeDocument/2006/relationships/image" Target="../media/image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glinton_Country_Par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5" Type="http://schemas.openxmlformats.org/officeDocument/2006/relationships/hyperlink" Target="https://pixabay.com/id/bunga-kuning-daun-musim-panas-306166/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glinton_Country_Par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5" Type="http://schemas.openxmlformats.org/officeDocument/2006/relationships/hyperlink" Target="https://pixabay.com/id/bunga-kuning-daun-musim-panas-306166/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hyperlink" Target="https://en.wikipedia.org/wiki/Eglinton_Country_Park" TargetMode="External"/><Relationship Id="rId7" Type="http://schemas.openxmlformats.org/officeDocument/2006/relationships/image" Target="../media/image2.tmp"/><Relationship Id="rId12" Type="http://schemas.openxmlformats.org/officeDocument/2006/relationships/image" Target="../media/image6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7.tmp"/><Relationship Id="rId9" Type="http://schemas.openxmlformats.org/officeDocument/2006/relationships/image" Target="../media/image4.tm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hyperlink" Target="https://pixabay.com/it/verde-albero-perenne-di-legno-34842/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tmp"/><Relationship Id="rId5" Type="http://schemas.openxmlformats.org/officeDocument/2006/relationships/hyperlink" Target="https://pixabay.com/id/bunga-kuning-daun-musim-panas-306166/" TargetMode="External"/><Relationship Id="rId10" Type="http://schemas.openxmlformats.org/officeDocument/2006/relationships/image" Target="../media/image3.tmp"/><Relationship Id="rId4" Type="http://schemas.openxmlformats.org/officeDocument/2006/relationships/image" Target="../media/image33.png"/><Relationship Id="rId9" Type="http://schemas.openxmlformats.org/officeDocument/2006/relationships/image" Target="../media/image2.tmp"/><Relationship Id="rId14" Type="http://schemas.openxmlformats.org/officeDocument/2006/relationships/image" Target="../media/image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image" Target="../media/image17.tmp"/><Relationship Id="rId7" Type="http://schemas.openxmlformats.org/officeDocument/2006/relationships/image" Target="../media/image3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mp"/><Relationship Id="rId11" Type="http://schemas.openxmlformats.org/officeDocument/2006/relationships/image" Target="../media/image6.tmp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13.m4a"/><Relationship Id="rId16" Type="http://schemas.openxmlformats.org/officeDocument/2006/relationships/image" Target="../media/image45.tmp"/><Relationship Id="rId1" Type="http://schemas.microsoft.com/office/2007/relationships/media" Target="../media/media13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10.m4a"/><Relationship Id="rId16" Type="http://schemas.openxmlformats.org/officeDocument/2006/relationships/image" Target="../media/image45.tmp"/><Relationship Id="rId1" Type="http://schemas.microsoft.com/office/2007/relationships/media" Target="../media/media10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hyperlink" Target="https://en.wikipedia.org/wiki/Eglinton_Country_Park" TargetMode="External"/><Relationship Id="rId7" Type="http://schemas.openxmlformats.org/officeDocument/2006/relationships/image" Target="../media/image3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mp"/><Relationship Id="rId11" Type="http://schemas.openxmlformats.org/officeDocument/2006/relationships/image" Target="../media/image6.tmp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14.m4a"/><Relationship Id="rId16" Type="http://schemas.openxmlformats.org/officeDocument/2006/relationships/image" Target="../media/image45.tmp"/><Relationship Id="rId1" Type="http://schemas.microsoft.com/office/2007/relationships/media" Target="../media/media14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15.m4a"/><Relationship Id="rId16" Type="http://schemas.openxmlformats.org/officeDocument/2006/relationships/image" Target="../media/image45.tmp"/><Relationship Id="rId1" Type="http://schemas.microsoft.com/office/2007/relationships/media" Target="../media/media15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5.m4a"/><Relationship Id="rId16" Type="http://schemas.openxmlformats.org/officeDocument/2006/relationships/image" Target="../media/image45.tmp"/><Relationship Id="rId1" Type="http://schemas.microsoft.com/office/2007/relationships/media" Target="../media/media5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12.m4a"/><Relationship Id="rId16" Type="http://schemas.openxmlformats.org/officeDocument/2006/relationships/image" Target="../media/image45.tmp"/><Relationship Id="rId1" Type="http://schemas.microsoft.com/office/2007/relationships/media" Target="../media/media12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16.m4a"/><Relationship Id="rId16" Type="http://schemas.openxmlformats.org/officeDocument/2006/relationships/image" Target="../media/image45.tmp"/><Relationship Id="rId1" Type="http://schemas.microsoft.com/office/2007/relationships/media" Target="../media/media16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" Type="http://schemas.openxmlformats.org/officeDocument/2006/relationships/audio" Target="../media/media17.m4a"/><Relationship Id="rId16" Type="http://schemas.openxmlformats.org/officeDocument/2006/relationships/image" Target="../media/image45.tmp"/><Relationship Id="rId1" Type="http://schemas.microsoft.com/office/2007/relationships/media" Target="../media/media17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10" Type="http://schemas.openxmlformats.org/officeDocument/2006/relationships/hyperlink" Target="https://commons.wikimedia.org/wiki/File:Banana_mesh_TB.svg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orange-png" TargetMode="External"/><Relationship Id="rId13" Type="http://schemas.openxmlformats.org/officeDocument/2006/relationships/image" Target="../media/image42.jpg"/><Relationship Id="rId18" Type="http://schemas.openxmlformats.org/officeDocument/2006/relationships/slide" Target="slide6.xml"/><Relationship Id="rId26" Type="http://schemas.openxmlformats.org/officeDocument/2006/relationships/image" Target="../media/image6.tm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tmp"/><Relationship Id="rId7" Type="http://schemas.openxmlformats.org/officeDocument/2006/relationships/image" Target="../media/image39.png"/><Relationship Id="rId12" Type="http://schemas.openxmlformats.org/officeDocument/2006/relationships/hyperlink" Target="http://daphnesdinners.blogspot.com/2012/03/indian-country.html" TargetMode="External"/><Relationship Id="rId17" Type="http://schemas.openxmlformats.org/officeDocument/2006/relationships/image" Target="../media/image46.tmp"/><Relationship Id="rId25" Type="http://schemas.microsoft.com/office/2007/relationships/hdphoto" Target="../media/hdphoto2.wdp"/><Relationship Id="rId2" Type="http://schemas.openxmlformats.org/officeDocument/2006/relationships/audio" Target="../media/media18.m4a"/><Relationship Id="rId16" Type="http://schemas.openxmlformats.org/officeDocument/2006/relationships/image" Target="../media/image45.tmp"/><Relationship Id="rId20" Type="http://schemas.microsoft.com/office/2007/relationships/hdphoto" Target="../media/hdphoto1.wdp"/><Relationship Id="rId1" Type="http://schemas.microsoft.com/office/2007/relationships/media" Target="../media/media18.m4a"/><Relationship Id="rId6" Type="http://schemas.openxmlformats.org/officeDocument/2006/relationships/hyperlink" Target="https://pixabay.com/en/food-fruit-apple-fresh-apples-1681977/" TargetMode="External"/><Relationship Id="rId11" Type="http://schemas.openxmlformats.org/officeDocument/2006/relationships/image" Target="../media/image41.jpg"/><Relationship Id="rId24" Type="http://schemas.openxmlformats.org/officeDocument/2006/relationships/image" Target="../media/image5.png"/><Relationship Id="rId5" Type="http://schemas.openxmlformats.org/officeDocument/2006/relationships/image" Target="../media/image38.png"/><Relationship Id="rId15" Type="http://schemas.openxmlformats.org/officeDocument/2006/relationships/image" Target="../media/image44.tmp"/><Relationship Id="rId23" Type="http://schemas.openxmlformats.org/officeDocument/2006/relationships/image" Target="../media/image4.tmp"/><Relationship Id="rId10" Type="http://schemas.openxmlformats.org/officeDocument/2006/relationships/hyperlink" Target="https://commons.wikimedia.org/wiki/File:Banana_mesh_TB.svg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8.jpg"/><Relationship Id="rId9" Type="http://schemas.openxmlformats.org/officeDocument/2006/relationships/image" Target="../media/image40.png"/><Relationship Id="rId14" Type="http://schemas.openxmlformats.org/officeDocument/2006/relationships/image" Target="../media/image43.tmp"/><Relationship Id="rId22" Type="http://schemas.openxmlformats.org/officeDocument/2006/relationships/image" Target="../media/image3.tmp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10" Type="http://schemas.openxmlformats.org/officeDocument/2006/relationships/image" Target="../media/image8.jpg"/><Relationship Id="rId4" Type="http://schemas.openxmlformats.org/officeDocument/2006/relationships/image" Target="../media/image2.tmp"/><Relationship Id="rId9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hyperlink" Target="https://it.wikipedia.org/wiki/ALDI" TargetMode="External"/><Relationship Id="rId7" Type="http://schemas.openxmlformats.org/officeDocument/2006/relationships/image" Target="../media/image3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mp"/><Relationship Id="rId11" Type="http://schemas.openxmlformats.org/officeDocument/2006/relationships/image" Target="../media/image6.tmp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3.png"/><Relationship Id="rId5" Type="http://schemas.microsoft.com/office/2007/relationships/media" Target="../media/media3.m4a"/><Relationship Id="rId10" Type="http://schemas.openxmlformats.org/officeDocument/2006/relationships/image" Target="../media/image12.tmp"/><Relationship Id="rId4" Type="http://schemas.openxmlformats.org/officeDocument/2006/relationships/audio" Target="../media/media2.m4a"/><Relationship Id="rId9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slide" Target="slide11.xml"/><Relationship Id="rId7" Type="http://schemas.openxmlformats.org/officeDocument/2006/relationships/image" Target="../media/image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hyperlink" Target="https://it.wikipedia.org/wiki/ALDI" TargetMode="External"/><Relationship Id="rId5" Type="http://schemas.openxmlformats.org/officeDocument/2006/relationships/hyperlink" Target="https://en.wikipedia.org/wiki/Eglinton_Country_Park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7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LD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LD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hyperlink" Target="https://it.wikipedia.org/wiki/ALDI" TargetMode="External"/><Relationship Id="rId7" Type="http://schemas.openxmlformats.org/officeDocument/2006/relationships/image" Target="../media/image2.tmp"/><Relationship Id="rId12" Type="http://schemas.openxmlformats.org/officeDocument/2006/relationships/image" Target="../media/image6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7.tmp"/><Relationship Id="rId9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D5D143-7140-4157-9996-F3862EA7BC06}"/>
              </a:ext>
            </a:extLst>
          </p:cNvPr>
          <p:cNvSpPr/>
          <p:nvPr/>
        </p:nvSpPr>
        <p:spPr>
          <a:xfrm>
            <a:off x="0" y="0"/>
            <a:ext cx="12192000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5F7D7-8E78-4661-875D-F3D5D5F619BD}"/>
              </a:ext>
            </a:extLst>
          </p:cNvPr>
          <p:cNvSpPr/>
          <p:nvPr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08E1FE-5E2B-438D-9F5C-1E4E41D9AD22}"/>
              </a:ext>
            </a:extLst>
          </p:cNvPr>
          <p:cNvGrpSpPr/>
          <p:nvPr/>
        </p:nvGrpSpPr>
        <p:grpSpPr>
          <a:xfrm>
            <a:off x="1090612" y="5410199"/>
            <a:ext cx="10010775" cy="190502"/>
            <a:chOff x="1295400" y="5410199"/>
            <a:chExt cx="10010775" cy="1905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604D31-C6B2-4877-A95B-453253C40527}"/>
                </a:ext>
              </a:extLst>
            </p:cNvPr>
            <p:cNvSpPr/>
            <p:nvPr/>
          </p:nvSpPr>
          <p:spPr>
            <a:xfrm>
              <a:off x="12954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F1483B-61ED-4E22-B508-434D054E01CD}"/>
                </a:ext>
              </a:extLst>
            </p:cNvPr>
            <p:cNvSpPr/>
            <p:nvPr/>
          </p:nvSpPr>
          <p:spPr>
            <a:xfrm>
              <a:off x="3119437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5E7872-11D0-44E2-B302-1DDEE491B535}"/>
                </a:ext>
              </a:extLst>
            </p:cNvPr>
            <p:cNvSpPr/>
            <p:nvPr/>
          </p:nvSpPr>
          <p:spPr>
            <a:xfrm>
              <a:off x="49434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BAC633-0F24-476E-964A-4DF378BDAE1B}"/>
                </a:ext>
              </a:extLst>
            </p:cNvPr>
            <p:cNvSpPr/>
            <p:nvPr/>
          </p:nvSpPr>
          <p:spPr>
            <a:xfrm>
              <a:off x="66960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EC1A92-CA44-490F-9C2F-C70D0D8A4AFA}"/>
                </a:ext>
              </a:extLst>
            </p:cNvPr>
            <p:cNvSpPr/>
            <p:nvPr/>
          </p:nvSpPr>
          <p:spPr>
            <a:xfrm>
              <a:off x="84963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FAE3D8-9895-4233-A2A6-F40D3962CF73}"/>
                </a:ext>
              </a:extLst>
            </p:cNvPr>
            <p:cNvSpPr/>
            <p:nvPr/>
          </p:nvSpPr>
          <p:spPr>
            <a:xfrm>
              <a:off x="1029652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7A3312-995F-4D25-9636-D11C52E893AF}"/>
              </a:ext>
            </a:extLst>
          </p:cNvPr>
          <p:cNvSpPr/>
          <p:nvPr/>
        </p:nvSpPr>
        <p:spPr>
          <a:xfrm>
            <a:off x="0" y="2895601"/>
            <a:ext cx="12192000" cy="12382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82441-8A02-432F-8324-AC9163865714}"/>
              </a:ext>
            </a:extLst>
          </p:cNvPr>
          <p:cNvSpPr txBox="1"/>
          <p:nvPr/>
        </p:nvSpPr>
        <p:spPr>
          <a:xfrm>
            <a:off x="1789043" y="173727"/>
            <a:ext cx="8613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Mull class on the bus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41F4FC-7F28-4572-B0C9-41519F78602E}"/>
              </a:ext>
            </a:extLst>
          </p:cNvPr>
          <p:cNvGrpSpPr/>
          <p:nvPr/>
        </p:nvGrpSpPr>
        <p:grpSpPr>
          <a:xfrm>
            <a:off x="1497497" y="1444487"/>
            <a:ext cx="9099066" cy="5108922"/>
            <a:chOff x="1223889" y="1406769"/>
            <a:chExt cx="9005847" cy="5199601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9EBFC9D-0BAD-4E04-9D6E-B7B9271F7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23" name="Picture 2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CDD7B3E-AFD8-407F-BA15-F75C41480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0AE2FA-B4EA-476E-ADAA-6D068626AA77}"/>
                </a:ext>
              </a:extLst>
            </p:cNvPr>
            <p:cNvSpPr txBox="1"/>
            <p:nvPr/>
          </p:nvSpPr>
          <p:spPr>
            <a:xfrm>
              <a:off x="5243512" y="2636200"/>
              <a:ext cx="1117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Cameron</a:t>
              </a:r>
            </a:p>
          </p:txBody>
        </p:sp>
        <p:pic>
          <p:nvPicPr>
            <p:cNvPr id="27" name="Picture 2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0AB62D8-4A6C-4BD2-B8CD-42CA6E54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382FDD-4CD6-42C2-BAE3-6949B4A14654}"/>
                </a:ext>
              </a:extLst>
            </p:cNvPr>
            <p:cNvSpPr txBox="1"/>
            <p:nvPr/>
          </p:nvSpPr>
          <p:spPr>
            <a:xfrm>
              <a:off x="6901450" y="2609589"/>
              <a:ext cx="1117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Daryl</a:t>
              </a:r>
            </a:p>
          </p:txBody>
        </p:sp>
        <p:pic>
          <p:nvPicPr>
            <p:cNvPr id="30" name="Picture 2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17DCD27-BCB4-40C2-A475-F72408EB3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3D618A-5B6E-4F7B-AF1E-B8C1C5A67B4F}"/>
                </a:ext>
              </a:extLst>
            </p:cNvPr>
            <p:cNvSpPr txBox="1"/>
            <p:nvPr/>
          </p:nvSpPr>
          <p:spPr>
            <a:xfrm>
              <a:off x="8441833" y="2561465"/>
              <a:ext cx="1117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Ciaran</a:t>
              </a:r>
            </a:p>
          </p:txBody>
        </p:sp>
        <p:pic>
          <p:nvPicPr>
            <p:cNvPr id="33" name="Picture 3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6A053B5-1137-4176-823D-3AFB0FAB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2CB49C-7EBA-4116-878F-4B2D6CF32243}"/>
                </a:ext>
              </a:extLst>
            </p:cNvPr>
            <p:cNvSpPr txBox="1"/>
            <p:nvPr/>
          </p:nvSpPr>
          <p:spPr>
            <a:xfrm>
              <a:off x="2320008" y="2848653"/>
              <a:ext cx="1117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Coral</a:t>
              </a:r>
            </a:p>
          </p:txBody>
        </p:sp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A818B69-2846-47F4-8D58-CC4668912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23DEAB-5508-4A50-9100-64A3AD99A68A}"/>
                </a:ext>
              </a:extLst>
            </p:cNvPr>
            <p:cNvSpPr txBox="1"/>
            <p:nvPr/>
          </p:nvSpPr>
          <p:spPr>
            <a:xfrm>
              <a:off x="3841103" y="2663987"/>
              <a:ext cx="1117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Amy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56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F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63A2BA-96D1-48C9-8908-85439EC75EC8}"/>
              </a:ext>
            </a:extLst>
          </p:cNvPr>
          <p:cNvSpPr/>
          <p:nvPr/>
        </p:nvSpPr>
        <p:spPr>
          <a:xfrm>
            <a:off x="308600" y="1997872"/>
            <a:ext cx="2358084" cy="4686559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B707-A856-4244-BDFE-01AFD16C8780}"/>
              </a:ext>
            </a:extLst>
          </p:cNvPr>
          <p:cNvSpPr/>
          <p:nvPr/>
        </p:nvSpPr>
        <p:spPr>
          <a:xfrm>
            <a:off x="3930546" y="2805441"/>
            <a:ext cx="5527343" cy="3000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2D352-8726-4345-B659-D5083DDB35A4}"/>
              </a:ext>
            </a:extLst>
          </p:cNvPr>
          <p:cNvSpPr/>
          <p:nvPr/>
        </p:nvSpPr>
        <p:spPr>
          <a:xfrm>
            <a:off x="3930551" y="4571673"/>
            <a:ext cx="5527343" cy="3000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39496-B9B6-4E3D-B9E0-9C80600D4D6B}"/>
              </a:ext>
            </a:extLst>
          </p:cNvPr>
          <p:cNvSpPr/>
          <p:nvPr/>
        </p:nvSpPr>
        <p:spPr>
          <a:xfrm>
            <a:off x="3930551" y="6337905"/>
            <a:ext cx="5527343" cy="3000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bread shop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2E6822-F946-4A9B-9A4D-6D7CECF27AE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05" y="1518495"/>
            <a:ext cx="1264697" cy="1239696"/>
          </a:xfrm>
          <a:prstGeom prst="rect">
            <a:avLst/>
          </a:prstGeom>
        </p:spPr>
      </p:pic>
      <p:pic>
        <p:nvPicPr>
          <p:cNvPr id="17" name="cheese shop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FA345-2BC8-49EA-B723-CAA4963B709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48" y="3556043"/>
            <a:ext cx="918537" cy="887919"/>
          </a:xfrm>
          <a:prstGeom prst="rect">
            <a:avLst/>
          </a:prstGeom>
        </p:spPr>
      </p:pic>
      <p:pic>
        <p:nvPicPr>
          <p:cNvPr id="19" name="apple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13C824-5109-4218-A770-DD30371BF4E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651898"/>
            <a:ext cx="791056" cy="880609"/>
          </a:xfrm>
          <a:prstGeom prst="rect">
            <a:avLst/>
          </a:prstGeom>
        </p:spPr>
      </p:pic>
      <p:pic>
        <p:nvPicPr>
          <p:cNvPr id="21" name="milk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9886C5-9B35-4CB6-9214-220001D543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10" y="1603978"/>
            <a:ext cx="1191579" cy="933164"/>
          </a:xfrm>
          <a:prstGeom prst="rect">
            <a:avLst/>
          </a:prstGeom>
        </p:spPr>
      </p:pic>
      <p:pic>
        <p:nvPicPr>
          <p:cNvPr id="25" name="jam shop" descr="A picture containing food&#10;&#10;Description automatically generated">
            <a:extLst>
              <a:ext uri="{FF2B5EF4-FFF2-40B4-BE49-F238E27FC236}">
                <a16:creationId xmlns:a16="http://schemas.microsoft.com/office/drawing/2014/main" id="{A4DCBDE3-7CB4-4D50-835E-5B5ECA75C2F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13" y="5322242"/>
            <a:ext cx="1007076" cy="1015663"/>
          </a:xfrm>
          <a:prstGeom prst="rect">
            <a:avLst/>
          </a:prstGeom>
        </p:spPr>
      </p:pic>
      <p:pic>
        <p:nvPicPr>
          <p:cNvPr id="27" name="orange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3C59E-3904-435C-895E-92F2DAB34EE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44" y="3552540"/>
            <a:ext cx="918536" cy="947695"/>
          </a:xfrm>
          <a:prstGeom prst="rect">
            <a:avLst/>
          </a:prstGeom>
        </p:spPr>
      </p:pic>
      <p:pic>
        <p:nvPicPr>
          <p:cNvPr id="23" name="butter shop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85F4E9-FEAC-4069-88EF-891B433C6E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57" y="3508770"/>
            <a:ext cx="968991" cy="9274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F0CB55-CB71-49BE-A655-E6B19C4DAF78}"/>
              </a:ext>
            </a:extLst>
          </p:cNvPr>
          <p:cNvSpPr txBox="1"/>
          <p:nvPr/>
        </p:nvSpPr>
        <p:spPr>
          <a:xfrm>
            <a:off x="552179" y="3030281"/>
            <a:ext cx="96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cake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42B74-313B-415D-A215-81AE9B937FB7}"/>
              </a:ext>
            </a:extLst>
          </p:cNvPr>
          <p:cNvSpPr txBox="1"/>
          <p:nvPr/>
        </p:nvSpPr>
        <p:spPr>
          <a:xfrm>
            <a:off x="561255" y="3956629"/>
            <a:ext cx="96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butter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CB89F-21A5-40D7-9203-09447D2DD68F}"/>
              </a:ext>
            </a:extLst>
          </p:cNvPr>
          <p:cNvSpPr txBox="1"/>
          <p:nvPr/>
        </p:nvSpPr>
        <p:spPr>
          <a:xfrm>
            <a:off x="601237" y="5968573"/>
            <a:ext cx="96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bread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6AA6CC-E0E2-4F83-ADF5-577874D5AC1F}"/>
              </a:ext>
            </a:extLst>
          </p:cNvPr>
          <p:cNvSpPr txBox="1"/>
          <p:nvPr/>
        </p:nvSpPr>
        <p:spPr>
          <a:xfrm>
            <a:off x="980422" y="1992342"/>
            <a:ext cx="96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My list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F520E9C-D9CE-4D5C-B2E7-1B03B78E5D9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831403" y="3805867"/>
            <a:ext cx="561544" cy="52009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2362D84-637E-4219-A7AA-1449845EDCDC}"/>
              </a:ext>
            </a:extLst>
          </p:cNvPr>
          <p:cNvGrpSpPr/>
          <p:nvPr/>
        </p:nvGrpSpPr>
        <p:grpSpPr>
          <a:xfrm>
            <a:off x="552180" y="4811483"/>
            <a:ext cx="1840767" cy="568899"/>
            <a:chOff x="552180" y="4670701"/>
            <a:chExt cx="1840767" cy="5688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06618B-E16D-4BE8-95FD-48A65EDFE034}"/>
                </a:ext>
              </a:extLst>
            </p:cNvPr>
            <p:cNvSpPr txBox="1"/>
            <p:nvPr/>
          </p:nvSpPr>
          <p:spPr>
            <a:xfrm>
              <a:off x="552180" y="4870268"/>
              <a:ext cx="967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cheese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A3E59504-3315-40B6-B78F-A10525CB1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>
              <a:off x="1831403" y="4670701"/>
              <a:ext cx="561544" cy="520094"/>
            </a:xfrm>
            <a:prstGeom prst="rect">
              <a:avLst/>
            </a:prstGeom>
          </p:spPr>
        </p:pic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109CC744-29C4-44DD-BF01-BEECEB5F40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871957" y="5836579"/>
            <a:ext cx="561544" cy="52009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D4EAD66-A36E-4A19-B093-0856215C68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811624" y="2847196"/>
            <a:ext cx="561544" cy="520094"/>
          </a:xfrm>
          <a:prstGeom prst="rect">
            <a:avLst/>
          </a:prstGeom>
        </p:spPr>
      </p:pic>
      <p:sp>
        <p:nvSpPr>
          <p:cNvPr id="40" name="cake trans">
            <a:extLst>
              <a:ext uri="{FF2B5EF4-FFF2-40B4-BE49-F238E27FC236}">
                <a16:creationId xmlns:a16="http://schemas.microsoft.com/office/drawing/2014/main" id="{BCCD8022-7541-4355-ABDF-5C5AEA20CA93}"/>
              </a:ext>
            </a:extLst>
          </p:cNvPr>
          <p:cNvSpPr/>
          <p:nvPr/>
        </p:nvSpPr>
        <p:spPr>
          <a:xfrm>
            <a:off x="1233488" y="2719032"/>
            <a:ext cx="1374892" cy="933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heese trans">
            <a:extLst>
              <a:ext uri="{FF2B5EF4-FFF2-40B4-BE49-F238E27FC236}">
                <a16:creationId xmlns:a16="http://schemas.microsoft.com/office/drawing/2014/main" id="{48D7692C-39A9-4E53-A7E7-8ACBCA0220CC}"/>
              </a:ext>
            </a:extLst>
          </p:cNvPr>
          <p:cNvSpPr/>
          <p:nvPr/>
        </p:nvSpPr>
        <p:spPr>
          <a:xfrm>
            <a:off x="1423774" y="4688883"/>
            <a:ext cx="1137462" cy="933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read trans">
            <a:extLst>
              <a:ext uri="{FF2B5EF4-FFF2-40B4-BE49-F238E27FC236}">
                <a16:creationId xmlns:a16="http://schemas.microsoft.com/office/drawing/2014/main" id="{54CD4339-9EC9-40B6-93D3-E293BFFF9F12}"/>
              </a:ext>
            </a:extLst>
          </p:cNvPr>
          <p:cNvSpPr/>
          <p:nvPr/>
        </p:nvSpPr>
        <p:spPr>
          <a:xfrm>
            <a:off x="1382314" y="5681143"/>
            <a:ext cx="1226066" cy="933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utter trans">
            <a:extLst>
              <a:ext uri="{FF2B5EF4-FFF2-40B4-BE49-F238E27FC236}">
                <a16:creationId xmlns:a16="http://schemas.microsoft.com/office/drawing/2014/main" id="{32C9924B-562C-4286-9741-408EADFD9CC1}"/>
              </a:ext>
            </a:extLst>
          </p:cNvPr>
          <p:cNvSpPr/>
          <p:nvPr/>
        </p:nvSpPr>
        <p:spPr>
          <a:xfrm>
            <a:off x="1449516" y="3725139"/>
            <a:ext cx="1137462" cy="778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utter list" descr="A close up of a device&#10;&#10;Description automatically generated">
            <a:extLst>
              <a:ext uri="{FF2B5EF4-FFF2-40B4-BE49-F238E27FC236}">
                <a16:creationId xmlns:a16="http://schemas.microsoft.com/office/drawing/2014/main" id="{277EE342-4146-4ABE-B99B-F27D671154E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1" y="3708895"/>
            <a:ext cx="821987" cy="871804"/>
          </a:xfrm>
          <a:prstGeom prst="rect">
            <a:avLst/>
          </a:prstGeom>
        </p:spPr>
      </p:pic>
      <p:pic>
        <p:nvPicPr>
          <p:cNvPr id="24" name="cake list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7C3255C-7AEB-4D4F-94A4-8B929F96825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45" y="2785923"/>
            <a:ext cx="680723" cy="871803"/>
          </a:xfrm>
          <a:prstGeom prst="rect">
            <a:avLst/>
          </a:prstGeom>
        </p:spPr>
      </p:pic>
      <p:pic>
        <p:nvPicPr>
          <p:cNvPr id="12" name="cheese list" descr="A close up of a sign&#10;&#10;Description automatically generated">
            <a:extLst>
              <a:ext uri="{FF2B5EF4-FFF2-40B4-BE49-F238E27FC236}">
                <a16:creationId xmlns:a16="http://schemas.microsoft.com/office/drawing/2014/main" id="{B0A37A6C-9A7E-44C8-8186-88FD7AB5D7C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18" y="4832056"/>
            <a:ext cx="726156" cy="714053"/>
          </a:xfrm>
          <a:prstGeom prst="rect">
            <a:avLst/>
          </a:prstGeom>
        </p:spPr>
      </p:pic>
      <p:pic>
        <p:nvPicPr>
          <p:cNvPr id="8" name="bread list" descr="A close up of an object&#10;&#10;Description automatically generated">
            <a:extLst>
              <a:ext uri="{FF2B5EF4-FFF2-40B4-BE49-F238E27FC236}">
                <a16:creationId xmlns:a16="http://schemas.microsoft.com/office/drawing/2014/main" id="{1A80CA3B-579E-407B-B463-EF13D55E052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7" y="5730231"/>
            <a:ext cx="886153" cy="913420"/>
          </a:xfrm>
          <a:prstGeom prst="rect">
            <a:avLst/>
          </a:prstGeom>
        </p:spPr>
      </p:pic>
      <p:pic>
        <p:nvPicPr>
          <p:cNvPr id="45" name="cake shop" descr="A close up of a logo&#10;&#10;Description automatically generated">
            <a:extLst>
              <a:ext uri="{FF2B5EF4-FFF2-40B4-BE49-F238E27FC236}">
                <a16:creationId xmlns:a16="http://schemas.microsoft.com/office/drawing/2014/main" id="{119C55A6-660A-46EC-BCC8-9172499B896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35" y="5404975"/>
            <a:ext cx="1007076" cy="863208"/>
          </a:xfrm>
          <a:prstGeom prst="rect">
            <a:avLst/>
          </a:prstGeom>
        </p:spPr>
      </p:pic>
      <p:pic>
        <p:nvPicPr>
          <p:cNvPr id="47" name="banana" descr="A picture containing knife&#10;&#10;Description automatically generated">
            <a:extLst>
              <a:ext uri="{FF2B5EF4-FFF2-40B4-BE49-F238E27FC236}">
                <a16:creationId xmlns:a16="http://schemas.microsoft.com/office/drawing/2014/main" id="{8DB34A09-E85A-427A-B919-4772CF8A705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62" y="5339505"/>
            <a:ext cx="913986" cy="86320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D8F7225-C181-4821-8878-43AED57F76DC}"/>
              </a:ext>
            </a:extLst>
          </p:cNvPr>
          <p:cNvGrpSpPr/>
          <p:nvPr/>
        </p:nvGrpSpPr>
        <p:grpSpPr>
          <a:xfrm>
            <a:off x="3600506" y="117585"/>
            <a:ext cx="7260609" cy="1018640"/>
            <a:chOff x="3657494" y="92937"/>
            <a:chExt cx="7260609" cy="10239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7F5671-15BE-42EA-9934-8A8400602172}"/>
                </a:ext>
              </a:extLst>
            </p:cNvPr>
            <p:cNvSpPr txBox="1"/>
            <p:nvPr/>
          </p:nvSpPr>
          <p:spPr>
            <a:xfrm>
              <a:off x="3657494" y="168073"/>
              <a:ext cx="7260609" cy="83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Welcome to  </a:t>
              </a:r>
            </a:p>
          </p:txBody>
        </p:sp>
        <p:pic>
          <p:nvPicPr>
            <p:cNvPr id="48" name="Picture 47" descr="A close up of a sign&#10;&#10;Description automatically generated">
              <a:extLst>
                <a:ext uri="{FF2B5EF4-FFF2-40B4-BE49-F238E27FC236}">
                  <a16:creationId xmlns:a16="http://schemas.microsoft.com/office/drawing/2014/main" id="{77CACF3E-C178-42A4-8907-47FCF33B2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7"/>
                </a:ext>
              </a:extLst>
            </a:blip>
            <a:stretch>
              <a:fillRect/>
            </a:stretch>
          </p:blipFill>
          <p:spPr>
            <a:xfrm>
              <a:off x="7413893" y="92937"/>
              <a:ext cx="1143870" cy="102397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E1236B-2D23-49DD-90B1-502A0508E442}"/>
              </a:ext>
            </a:extLst>
          </p:cNvPr>
          <p:cNvGrpSpPr/>
          <p:nvPr/>
        </p:nvGrpSpPr>
        <p:grpSpPr>
          <a:xfrm>
            <a:off x="10175498" y="5546109"/>
            <a:ext cx="1707902" cy="1015663"/>
            <a:chOff x="1223889" y="1406769"/>
            <a:chExt cx="9005847" cy="5199601"/>
          </a:xfrm>
        </p:grpSpPr>
        <p:pic>
          <p:nvPicPr>
            <p:cNvPr id="50" name="Picture 49" descr="A picture containing drawing&#10;&#10;Description automatically generated">
              <a:hlinkClick r:id="rId38" action="ppaction://hlinksldjump"/>
              <a:extLst>
                <a:ext uri="{FF2B5EF4-FFF2-40B4-BE49-F238E27FC236}">
                  <a16:creationId xmlns:a16="http://schemas.microsoft.com/office/drawing/2014/main" id="{9BB1A71E-CD32-4F29-BF84-9E8090CEC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51" name="Picture 5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A1463C7-E589-4E89-9236-D889DA7C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pic>
          <p:nvPicPr>
            <p:cNvPr id="53" name="Picture 5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D6894E6-9998-4C39-AD7C-CC5F07C38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pic>
          <p:nvPicPr>
            <p:cNvPr id="55" name="Picture 5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DAEDE8B-7DFC-475F-B05C-BE3AB9FD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pic>
          <p:nvPicPr>
            <p:cNvPr id="57" name="Picture 5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2E4D95C-1441-4558-834A-409812FA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058E34-4E0C-4BD0-8922-45A2441E5A51}"/>
                </a:ext>
              </a:extLst>
            </p:cNvPr>
            <p:cNvSpPr txBox="1"/>
            <p:nvPr/>
          </p:nvSpPr>
          <p:spPr>
            <a:xfrm>
              <a:off x="2320009" y="2848652"/>
              <a:ext cx="1117429" cy="3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0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9" name="Picture 58" descr="A picture containing drawing&#10;&#10;Description automatically generated">
              <a:hlinkClick r:id="rId38" action="ppaction://hlinksldjump"/>
              <a:extLst>
                <a:ext uri="{FF2B5EF4-FFF2-40B4-BE49-F238E27FC236}">
                  <a16:creationId xmlns:a16="http://schemas.microsoft.com/office/drawing/2014/main" id="{2494005A-562C-4592-86A6-A1F72423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</p:grpSp>
      <p:pic>
        <p:nvPicPr>
          <p:cNvPr id="11" name="bread">
            <a:hlinkClick r:id="" action="ppaction://media"/>
            <a:extLst>
              <a:ext uri="{FF2B5EF4-FFF2-40B4-BE49-F238E27FC236}">
                <a16:creationId xmlns:a16="http://schemas.microsoft.com/office/drawing/2014/main" id="{B37C7D1E-D955-4273-A1FE-44E79457A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950611" y="8708571"/>
            <a:ext cx="609600" cy="609600"/>
          </a:xfrm>
          <a:prstGeom prst="rect">
            <a:avLst/>
          </a:prstGeom>
        </p:spPr>
      </p:pic>
      <p:pic>
        <p:nvPicPr>
          <p:cNvPr id="13" name="apple">
            <a:hlinkClick r:id="" action="ppaction://media"/>
            <a:extLst>
              <a:ext uri="{FF2B5EF4-FFF2-40B4-BE49-F238E27FC236}">
                <a16:creationId xmlns:a16="http://schemas.microsoft.com/office/drawing/2014/main" id="{5C356737-751C-4E01-B19E-4C7F3748A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3302343" y="-2460172"/>
            <a:ext cx="609600" cy="609600"/>
          </a:xfrm>
          <a:prstGeom prst="rect">
            <a:avLst/>
          </a:prstGeom>
        </p:spPr>
      </p:pic>
      <p:pic>
        <p:nvPicPr>
          <p:cNvPr id="16" name="milk">
            <a:hlinkClick r:id="" action="ppaction://media"/>
            <a:extLst>
              <a:ext uri="{FF2B5EF4-FFF2-40B4-BE49-F238E27FC236}">
                <a16:creationId xmlns:a16="http://schemas.microsoft.com/office/drawing/2014/main" id="{EB05D0DB-2486-48AB-B1CF-3800324BA6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-626529" y="-3799115"/>
            <a:ext cx="609600" cy="609600"/>
          </a:xfrm>
          <a:prstGeom prst="rect">
            <a:avLst/>
          </a:prstGeom>
        </p:spPr>
      </p:pic>
      <p:pic>
        <p:nvPicPr>
          <p:cNvPr id="18" name="cheese">
            <a:hlinkClick r:id="" action="ppaction://media"/>
            <a:extLst>
              <a:ext uri="{FF2B5EF4-FFF2-40B4-BE49-F238E27FC236}">
                <a16:creationId xmlns:a16="http://schemas.microsoft.com/office/drawing/2014/main" id="{6DDD4479-7AE5-408E-A673-9B49DEF29C8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-4757058" y="1995946"/>
            <a:ext cx="609600" cy="609600"/>
          </a:xfrm>
          <a:prstGeom prst="rect">
            <a:avLst/>
          </a:prstGeom>
        </p:spPr>
      </p:pic>
      <p:pic>
        <p:nvPicPr>
          <p:cNvPr id="20" name="butter">
            <a:hlinkClick r:id="" action="ppaction://media"/>
            <a:extLst>
              <a:ext uri="{FF2B5EF4-FFF2-40B4-BE49-F238E27FC236}">
                <a16:creationId xmlns:a16="http://schemas.microsoft.com/office/drawing/2014/main" id="{22BA03BE-4BF9-4613-83EF-C0801868EB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3628914" y="2002771"/>
            <a:ext cx="609600" cy="609600"/>
          </a:xfrm>
          <a:prstGeom prst="rect">
            <a:avLst/>
          </a:prstGeom>
        </p:spPr>
      </p:pic>
      <p:pic>
        <p:nvPicPr>
          <p:cNvPr id="22" name="jam">
            <a:hlinkClick r:id="" action="ppaction://media"/>
            <a:extLst>
              <a:ext uri="{FF2B5EF4-FFF2-40B4-BE49-F238E27FC236}">
                <a16:creationId xmlns:a16="http://schemas.microsoft.com/office/drawing/2014/main" id="{8EC4DA9B-25D2-4A63-AE12-77B1F6A099D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5882257" y="5574628"/>
            <a:ext cx="609600" cy="609600"/>
          </a:xfrm>
          <a:prstGeom prst="rect">
            <a:avLst/>
          </a:prstGeom>
        </p:spPr>
      </p:pic>
      <p:pic>
        <p:nvPicPr>
          <p:cNvPr id="26" name="orange">
            <a:hlinkClick r:id="" action="ppaction://media"/>
            <a:extLst>
              <a:ext uri="{FF2B5EF4-FFF2-40B4-BE49-F238E27FC236}">
                <a16:creationId xmlns:a16="http://schemas.microsoft.com/office/drawing/2014/main" id="{E85BD2C3-7D86-4CD8-96BD-73462A8237F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5000514" y="-1219200"/>
            <a:ext cx="609600" cy="609600"/>
          </a:xfrm>
          <a:prstGeom prst="rect">
            <a:avLst/>
          </a:prstGeom>
        </p:spPr>
      </p:pic>
      <p:pic>
        <p:nvPicPr>
          <p:cNvPr id="33" name="cake">
            <a:hlinkClick r:id="" action="ppaction://media"/>
            <a:extLst>
              <a:ext uri="{FF2B5EF4-FFF2-40B4-BE49-F238E27FC236}">
                <a16:creationId xmlns:a16="http://schemas.microsoft.com/office/drawing/2014/main" id="{5849A1FB-EF6C-4962-BC5C-2EC0B29AAA9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-5350930" y="10145485"/>
            <a:ext cx="609600" cy="609600"/>
          </a:xfrm>
          <a:prstGeom prst="rect">
            <a:avLst/>
          </a:prstGeom>
        </p:spPr>
      </p:pic>
      <p:pic>
        <p:nvPicPr>
          <p:cNvPr id="34" name="banana">
            <a:hlinkClick r:id="" action="ppaction://media"/>
            <a:extLst>
              <a:ext uri="{FF2B5EF4-FFF2-40B4-BE49-F238E27FC236}">
                <a16:creationId xmlns:a16="http://schemas.microsoft.com/office/drawing/2014/main" id="{60C5AEBD-4942-48A9-B690-85C481C9EDB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-3915355" y="4997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1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6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6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2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6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7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4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9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87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6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31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6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593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40" grpId="0" animBg="1"/>
      <p:bldP spid="42" grpId="0" animBg="1"/>
      <p:bldP spid="4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F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A5B37CD-8E4D-4FD4-B0BD-A73B8AAFC29B}"/>
              </a:ext>
            </a:extLst>
          </p:cNvPr>
          <p:cNvSpPr txBox="1"/>
          <p:nvPr/>
        </p:nvSpPr>
        <p:spPr>
          <a:xfrm>
            <a:off x="1803296" y="2510863"/>
            <a:ext cx="946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going to count the flowers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F14F10-3CA4-4870-9DF1-7B4DCB4BE78D}"/>
              </a:ext>
            </a:extLst>
          </p:cNvPr>
          <p:cNvGrpSpPr/>
          <p:nvPr/>
        </p:nvGrpSpPr>
        <p:grpSpPr>
          <a:xfrm>
            <a:off x="2904227" y="376628"/>
            <a:ext cx="7260609" cy="1108914"/>
            <a:chOff x="2904228" y="262111"/>
            <a:chExt cx="7260609" cy="11089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BD9EA2-3B47-4B07-A636-79D0291A24C0}"/>
                </a:ext>
              </a:extLst>
            </p:cNvPr>
            <p:cNvSpPr txBox="1"/>
            <p:nvPr/>
          </p:nvSpPr>
          <p:spPr>
            <a:xfrm>
              <a:off x="2904228" y="324438"/>
              <a:ext cx="72606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Welcome to  </a:t>
              </a:r>
            </a:p>
          </p:txBody>
        </p:sp>
        <p:pic>
          <p:nvPicPr>
            <p:cNvPr id="10" name="Picture 9" descr="A blue sign sitting in the grass&#10;&#10;Description automatically generated">
              <a:extLst>
                <a:ext uri="{FF2B5EF4-FFF2-40B4-BE49-F238E27FC236}">
                  <a16:creationId xmlns:a16="http://schemas.microsoft.com/office/drawing/2014/main" id="{95563991-1A45-4F37-94F2-C85F76653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649208" y="262111"/>
              <a:ext cx="1638564" cy="11089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1" name="flower 1" descr="A close up of a logo&#10;&#10;Description automatically generated">
            <a:extLst>
              <a:ext uri="{FF2B5EF4-FFF2-40B4-BE49-F238E27FC236}">
                <a16:creationId xmlns:a16="http://schemas.microsoft.com/office/drawing/2014/main" id="{B71E0523-66E8-4B68-B3B6-54E1AD49D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92834" y="4160477"/>
            <a:ext cx="1168190" cy="119407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8A70B5-A86C-4FCE-9875-BCD1EB8D4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2" y="4084711"/>
            <a:ext cx="1273521" cy="1345607"/>
          </a:xfrm>
          <a:prstGeom prst="rect">
            <a:avLst/>
          </a:prstGeom>
        </p:spPr>
      </p:pic>
      <p:sp>
        <p:nvSpPr>
          <p:cNvPr id="5" name="Arrow: Right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118A0A-671F-40F2-A500-9F5F9569F8E0}"/>
              </a:ext>
            </a:extLst>
          </p:cNvPr>
          <p:cNvSpPr/>
          <p:nvPr/>
        </p:nvSpPr>
        <p:spPr>
          <a:xfrm>
            <a:off x="10232517" y="5902211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969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F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A5B37CD-8E4D-4FD4-B0BD-A73B8AAFC29B}"/>
              </a:ext>
            </a:extLst>
          </p:cNvPr>
          <p:cNvSpPr txBox="1"/>
          <p:nvPr/>
        </p:nvSpPr>
        <p:spPr>
          <a:xfrm>
            <a:off x="1498496" y="2365089"/>
            <a:ext cx="946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Click on each flower as it appears and count along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F14F10-3CA4-4870-9DF1-7B4DCB4BE78D}"/>
              </a:ext>
            </a:extLst>
          </p:cNvPr>
          <p:cNvGrpSpPr/>
          <p:nvPr/>
        </p:nvGrpSpPr>
        <p:grpSpPr>
          <a:xfrm>
            <a:off x="2904227" y="376628"/>
            <a:ext cx="7260609" cy="1108914"/>
            <a:chOff x="2904228" y="262111"/>
            <a:chExt cx="7260609" cy="11089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BD9EA2-3B47-4B07-A636-79D0291A24C0}"/>
                </a:ext>
              </a:extLst>
            </p:cNvPr>
            <p:cNvSpPr txBox="1"/>
            <p:nvPr/>
          </p:nvSpPr>
          <p:spPr>
            <a:xfrm>
              <a:off x="2904228" y="324438"/>
              <a:ext cx="72606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Welcome to  </a:t>
              </a:r>
            </a:p>
          </p:txBody>
        </p:sp>
        <p:pic>
          <p:nvPicPr>
            <p:cNvPr id="10" name="Picture 9" descr="A blue sign sitting in the grass&#10;&#10;Description automatically generated">
              <a:extLst>
                <a:ext uri="{FF2B5EF4-FFF2-40B4-BE49-F238E27FC236}">
                  <a16:creationId xmlns:a16="http://schemas.microsoft.com/office/drawing/2014/main" id="{95563991-1A45-4F37-94F2-C85F76653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649208" y="262111"/>
              <a:ext cx="1638564" cy="11089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1" name="flower 1" descr="A close up of a logo&#10;&#10;Description automatically generated">
            <a:extLst>
              <a:ext uri="{FF2B5EF4-FFF2-40B4-BE49-F238E27FC236}">
                <a16:creationId xmlns:a16="http://schemas.microsoft.com/office/drawing/2014/main" id="{B71E0523-66E8-4B68-B3B6-54E1AD49D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59095" y="4160477"/>
            <a:ext cx="1168190" cy="119407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8A70B5-A86C-4FCE-9875-BCD1EB8D4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2" y="4084711"/>
            <a:ext cx="1273521" cy="1345607"/>
          </a:xfrm>
          <a:prstGeom prst="rect">
            <a:avLst/>
          </a:prstGeom>
        </p:spPr>
      </p:pic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672F98-0DE3-4AA2-A707-53C5D4158A71}"/>
              </a:ext>
            </a:extLst>
          </p:cNvPr>
          <p:cNvSpPr/>
          <p:nvPr/>
        </p:nvSpPr>
        <p:spPr>
          <a:xfrm>
            <a:off x="10164836" y="5928715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4542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F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A5B37CD-8E4D-4FD4-B0BD-A73B8AAFC29B}"/>
              </a:ext>
            </a:extLst>
          </p:cNvPr>
          <p:cNvSpPr txBox="1"/>
          <p:nvPr/>
        </p:nvSpPr>
        <p:spPr>
          <a:xfrm>
            <a:off x="1364764" y="2368227"/>
            <a:ext cx="946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When finished click on the bus to go back to the map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F14F10-3CA4-4870-9DF1-7B4DCB4BE78D}"/>
              </a:ext>
            </a:extLst>
          </p:cNvPr>
          <p:cNvGrpSpPr/>
          <p:nvPr/>
        </p:nvGrpSpPr>
        <p:grpSpPr>
          <a:xfrm>
            <a:off x="2904227" y="376628"/>
            <a:ext cx="7260609" cy="1108914"/>
            <a:chOff x="2904228" y="262111"/>
            <a:chExt cx="7260609" cy="11089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BD9EA2-3B47-4B07-A636-79D0291A24C0}"/>
                </a:ext>
              </a:extLst>
            </p:cNvPr>
            <p:cNvSpPr txBox="1"/>
            <p:nvPr/>
          </p:nvSpPr>
          <p:spPr>
            <a:xfrm>
              <a:off x="2904228" y="324438"/>
              <a:ext cx="72606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Welcome to  </a:t>
              </a:r>
            </a:p>
          </p:txBody>
        </p:sp>
        <p:pic>
          <p:nvPicPr>
            <p:cNvPr id="10" name="Picture 9" descr="A blue sign sitting in the grass&#10;&#10;Description automatically generated">
              <a:extLst>
                <a:ext uri="{FF2B5EF4-FFF2-40B4-BE49-F238E27FC236}">
                  <a16:creationId xmlns:a16="http://schemas.microsoft.com/office/drawing/2014/main" id="{95563991-1A45-4F37-94F2-C85F76653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649208" y="262111"/>
              <a:ext cx="1638564" cy="11089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672F98-0DE3-4AA2-A707-53C5D4158A71}"/>
              </a:ext>
            </a:extLst>
          </p:cNvPr>
          <p:cNvSpPr/>
          <p:nvPr/>
        </p:nvSpPr>
        <p:spPr>
          <a:xfrm>
            <a:off x="10164836" y="5928715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3C31E4-99FD-4211-9F75-F788DD495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8" y="4579781"/>
            <a:ext cx="1427361" cy="13489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D29CE7-68DE-4BE0-8E09-D3CF26EDEAC3}"/>
              </a:ext>
            </a:extLst>
          </p:cNvPr>
          <p:cNvGrpSpPr/>
          <p:nvPr/>
        </p:nvGrpSpPr>
        <p:grpSpPr>
          <a:xfrm>
            <a:off x="6505904" y="4641329"/>
            <a:ext cx="1707902" cy="1264273"/>
            <a:chOff x="1223889" y="1406769"/>
            <a:chExt cx="9005847" cy="5199601"/>
          </a:xfrm>
        </p:grpSpPr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539B878-A275-453B-A60B-0E594187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389D7F8-0D7F-482A-91A3-BF73D2852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8B445C-E7F7-47EC-8882-06B9A0EF0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36A6B3-16C0-4756-9EA8-F995765A1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2A67E86-F1E3-41A1-94A2-4353F6623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8E276E-61AA-4EE4-AC39-414F72DEB5FC}"/>
                </a:ext>
              </a:extLst>
            </p:cNvPr>
            <p:cNvSpPr txBox="1"/>
            <p:nvPr/>
          </p:nvSpPr>
          <p:spPr>
            <a:xfrm>
              <a:off x="2320009" y="2848652"/>
              <a:ext cx="1117429" cy="3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0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958E2CE-B8B3-458A-B531-DDE7C2355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781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77C0E9-3F4B-4F24-9C0F-06085D1A2E2F}"/>
              </a:ext>
            </a:extLst>
          </p:cNvPr>
          <p:cNvSpPr/>
          <p:nvPr/>
        </p:nvSpPr>
        <p:spPr>
          <a:xfrm>
            <a:off x="0" y="0"/>
            <a:ext cx="9248931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1CE4F-97D4-471F-9986-7C6326176541}"/>
              </a:ext>
            </a:extLst>
          </p:cNvPr>
          <p:cNvSpPr/>
          <p:nvPr/>
        </p:nvSpPr>
        <p:spPr>
          <a:xfrm>
            <a:off x="0" y="3429000"/>
            <a:ext cx="9248931" cy="3429000"/>
          </a:xfrm>
          <a:prstGeom prst="rect">
            <a:avLst/>
          </a:prstGeom>
          <a:solidFill>
            <a:srgbClr val="1BB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tool, table, mirror, drawing&#10;&#10;Description automatically generated">
            <a:extLst>
              <a:ext uri="{FF2B5EF4-FFF2-40B4-BE49-F238E27FC236}">
                <a16:creationId xmlns:a16="http://schemas.microsoft.com/office/drawing/2014/main" id="{981B5250-946B-4406-9C83-6DB809C54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920" y="1060560"/>
            <a:ext cx="2758189" cy="3102962"/>
          </a:xfrm>
          <a:prstGeom prst="rect">
            <a:avLst/>
          </a:prstGeom>
        </p:spPr>
      </p:pic>
      <p:pic>
        <p:nvPicPr>
          <p:cNvPr id="7" name="Picture 6" descr="A picture containing stool, table, mirror, drawing&#10;&#10;Description automatically generated">
            <a:extLst>
              <a:ext uri="{FF2B5EF4-FFF2-40B4-BE49-F238E27FC236}">
                <a16:creationId xmlns:a16="http://schemas.microsoft.com/office/drawing/2014/main" id="{372AECE4-57E4-4069-82E4-BB8669854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9603" y="735919"/>
            <a:ext cx="3043002" cy="3423377"/>
          </a:xfrm>
          <a:prstGeom prst="rect">
            <a:avLst/>
          </a:prstGeom>
        </p:spPr>
      </p:pic>
      <p:pic>
        <p:nvPicPr>
          <p:cNvPr id="8" name="Picture 7" descr="A picture containing stool, table, mirror, drawing&#10;&#10;Description automatically generated">
            <a:extLst>
              <a:ext uri="{FF2B5EF4-FFF2-40B4-BE49-F238E27FC236}">
                <a16:creationId xmlns:a16="http://schemas.microsoft.com/office/drawing/2014/main" id="{CEC1CDF7-33E7-498D-9227-40E4A23A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9928" y="1294016"/>
            <a:ext cx="2758189" cy="3102962"/>
          </a:xfrm>
          <a:prstGeom prst="rect">
            <a:avLst/>
          </a:prstGeom>
        </p:spPr>
      </p:pic>
      <p:pic>
        <p:nvPicPr>
          <p:cNvPr id="10" name="flower 6" descr="A close up of a logo&#10;&#10;Description automatically generated">
            <a:extLst>
              <a:ext uri="{FF2B5EF4-FFF2-40B4-BE49-F238E27FC236}">
                <a16:creationId xmlns:a16="http://schemas.microsoft.com/office/drawing/2014/main" id="{77AD4AA9-9F55-4779-9610-449D9ABA5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1702" y="4046850"/>
            <a:ext cx="606110" cy="848819"/>
          </a:xfrm>
          <a:prstGeom prst="rect">
            <a:avLst/>
          </a:prstGeom>
        </p:spPr>
      </p:pic>
      <p:pic>
        <p:nvPicPr>
          <p:cNvPr id="11" name="flower 2" descr="A close up of a logo&#10;&#10;Description automatically generated">
            <a:extLst>
              <a:ext uri="{FF2B5EF4-FFF2-40B4-BE49-F238E27FC236}">
                <a16:creationId xmlns:a16="http://schemas.microsoft.com/office/drawing/2014/main" id="{17CB6BAA-F28B-4618-A336-13BD8E203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97530" y="5776396"/>
            <a:ext cx="606110" cy="848819"/>
          </a:xfrm>
          <a:prstGeom prst="rect">
            <a:avLst/>
          </a:prstGeom>
        </p:spPr>
      </p:pic>
      <p:pic>
        <p:nvPicPr>
          <p:cNvPr id="12" name="flower 4" descr="A close up of a logo&#10;&#10;Description automatically generated">
            <a:extLst>
              <a:ext uri="{FF2B5EF4-FFF2-40B4-BE49-F238E27FC236}">
                <a16:creationId xmlns:a16="http://schemas.microsoft.com/office/drawing/2014/main" id="{358BF68F-EBF8-4295-A119-BE73C339F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73862" y="4583705"/>
            <a:ext cx="606110" cy="848819"/>
          </a:xfrm>
          <a:prstGeom prst="rect">
            <a:avLst/>
          </a:prstGeom>
        </p:spPr>
      </p:pic>
      <p:pic>
        <p:nvPicPr>
          <p:cNvPr id="13" name="flower 1" descr="A close up of a logo&#10;&#10;Description automatically generated">
            <a:extLst>
              <a:ext uri="{FF2B5EF4-FFF2-40B4-BE49-F238E27FC236}">
                <a16:creationId xmlns:a16="http://schemas.microsoft.com/office/drawing/2014/main" id="{F8B93DDC-C53B-4422-A62B-E141F266C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6540" y="5243388"/>
            <a:ext cx="606110" cy="848819"/>
          </a:xfrm>
          <a:prstGeom prst="rect">
            <a:avLst/>
          </a:prstGeom>
        </p:spPr>
      </p:pic>
      <p:pic>
        <p:nvPicPr>
          <p:cNvPr id="14" name="flower 5" descr="A close up of a logo&#10;&#10;Description automatically generated">
            <a:extLst>
              <a:ext uri="{FF2B5EF4-FFF2-40B4-BE49-F238E27FC236}">
                <a16:creationId xmlns:a16="http://schemas.microsoft.com/office/drawing/2014/main" id="{0DE463BF-2A45-47A2-A8FE-FABA35BB2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25265" y="5790767"/>
            <a:ext cx="606110" cy="848819"/>
          </a:xfrm>
          <a:prstGeom prst="rect">
            <a:avLst/>
          </a:prstGeom>
        </p:spPr>
      </p:pic>
      <p:pic>
        <p:nvPicPr>
          <p:cNvPr id="15" name="flower 3" descr="A close up of a logo&#10;&#10;Description automatically generated">
            <a:extLst>
              <a:ext uri="{FF2B5EF4-FFF2-40B4-BE49-F238E27FC236}">
                <a16:creationId xmlns:a16="http://schemas.microsoft.com/office/drawing/2014/main" id="{B6DF45EA-E17E-4CFC-A30F-212DB2A95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10162" y="3734886"/>
            <a:ext cx="606110" cy="8488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56313E-88AA-4A30-AD1F-08F4ED408EF7}"/>
              </a:ext>
            </a:extLst>
          </p:cNvPr>
          <p:cNvSpPr txBox="1"/>
          <p:nvPr/>
        </p:nvSpPr>
        <p:spPr>
          <a:xfrm>
            <a:off x="9634719" y="124433"/>
            <a:ext cx="19037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There are </a:t>
            </a:r>
            <a: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  <a:p>
            <a:pPr algn="ctr"/>
            <a:r>
              <a:rPr lang="en-GB" b="1" dirty="0">
                <a:latin typeface="Comic Sans MS" panose="030F0702030302020204" pitchFamily="66" charset="0"/>
              </a:rPr>
              <a:t>flowers</a:t>
            </a:r>
          </a:p>
        </p:txBody>
      </p:sp>
      <p:sp>
        <p:nvSpPr>
          <p:cNvPr id="19" name="number 1">
            <a:extLst>
              <a:ext uri="{FF2B5EF4-FFF2-40B4-BE49-F238E27FC236}">
                <a16:creationId xmlns:a16="http://schemas.microsoft.com/office/drawing/2014/main" id="{AC2CA83C-AAAA-4464-AABD-0EEB191FE5E0}"/>
              </a:ext>
            </a:extLst>
          </p:cNvPr>
          <p:cNvSpPr txBox="1"/>
          <p:nvPr/>
        </p:nvSpPr>
        <p:spPr>
          <a:xfrm>
            <a:off x="291819" y="4516196"/>
            <a:ext cx="4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" name="number 2">
            <a:extLst>
              <a:ext uri="{FF2B5EF4-FFF2-40B4-BE49-F238E27FC236}">
                <a16:creationId xmlns:a16="http://schemas.microsoft.com/office/drawing/2014/main" id="{2CCEA3F3-A010-4B56-9C55-AB107EF19893}"/>
              </a:ext>
            </a:extLst>
          </p:cNvPr>
          <p:cNvSpPr txBox="1"/>
          <p:nvPr/>
        </p:nvSpPr>
        <p:spPr>
          <a:xfrm>
            <a:off x="2661243" y="5150224"/>
            <a:ext cx="4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" name="trans flower 2">
            <a:extLst>
              <a:ext uri="{FF2B5EF4-FFF2-40B4-BE49-F238E27FC236}">
                <a16:creationId xmlns:a16="http://schemas.microsoft.com/office/drawing/2014/main" id="{EF547CFD-DB6D-4670-9852-C66848A78D33}"/>
              </a:ext>
            </a:extLst>
          </p:cNvPr>
          <p:cNvSpPr/>
          <p:nvPr/>
        </p:nvSpPr>
        <p:spPr>
          <a:xfrm>
            <a:off x="2269759" y="5790767"/>
            <a:ext cx="1216700" cy="972166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number 5">
            <a:extLst>
              <a:ext uri="{FF2B5EF4-FFF2-40B4-BE49-F238E27FC236}">
                <a16:creationId xmlns:a16="http://schemas.microsoft.com/office/drawing/2014/main" id="{1E348FBF-03ED-479A-A8D6-96B828EC1D5A}"/>
              </a:ext>
            </a:extLst>
          </p:cNvPr>
          <p:cNvSpPr txBox="1"/>
          <p:nvPr/>
        </p:nvSpPr>
        <p:spPr>
          <a:xfrm>
            <a:off x="7331375" y="6052673"/>
            <a:ext cx="4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4" name="number 3">
            <a:extLst>
              <a:ext uri="{FF2B5EF4-FFF2-40B4-BE49-F238E27FC236}">
                <a16:creationId xmlns:a16="http://schemas.microsoft.com/office/drawing/2014/main" id="{175EDC1A-8FCB-4FE9-B836-7F92DB2ECBD8}"/>
              </a:ext>
            </a:extLst>
          </p:cNvPr>
          <p:cNvSpPr txBox="1"/>
          <p:nvPr/>
        </p:nvSpPr>
        <p:spPr>
          <a:xfrm>
            <a:off x="3030790" y="3591199"/>
            <a:ext cx="4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6" name="number 4">
            <a:extLst>
              <a:ext uri="{FF2B5EF4-FFF2-40B4-BE49-F238E27FC236}">
                <a16:creationId xmlns:a16="http://schemas.microsoft.com/office/drawing/2014/main" id="{39D19A35-6B4D-452D-BFB7-42270E93E632}"/>
              </a:ext>
            </a:extLst>
          </p:cNvPr>
          <p:cNvSpPr txBox="1"/>
          <p:nvPr/>
        </p:nvSpPr>
        <p:spPr>
          <a:xfrm>
            <a:off x="5443128" y="3936308"/>
            <a:ext cx="4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number 6">
            <a:extLst>
              <a:ext uri="{FF2B5EF4-FFF2-40B4-BE49-F238E27FC236}">
                <a16:creationId xmlns:a16="http://schemas.microsoft.com/office/drawing/2014/main" id="{3BE3A955-93E4-41EA-BA17-989436CBFD20}"/>
              </a:ext>
            </a:extLst>
          </p:cNvPr>
          <p:cNvSpPr txBox="1"/>
          <p:nvPr/>
        </p:nvSpPr>
        <p:spPr>
          <a:xfrm>
            <a:off x="8444018" y="3377088"/>
            <a:ext cx="49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" name="trans flower 6">
            <a:extLst>
              <a:ext uri="{FF2B5EF4-FFF2-40B4-BE49-F238E27FC236}">
                <a16:creationId xmlns:a16="http://schemas.microsoft.com/office/drawing/2014/main" id="{31D65E8E-4171-4CE4-BBDD-B3D51B280CDC}"/>
              </a:ext>
            </a:extLst>
          </p:cNvPr>
          <p:cNvSpPr/>
          <p:nvPr/>
        </p:nvSpPr>
        <p:spPr>
          <a:xfrm>
            <a:off x="8157950" y="4046849"/>
            <a:ext cx="1027125" cy="1034983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rans flower 5">
            <a:extLst>
              <a:ext uri="{FF2B5EF4-FFF2-40B4-BE49-F238E27FC236}">
                <a16:creationId xmlns:a16="http://schemas.microsoft.com/office/drawing/2014/main" id="{A91D53E0-4D7B-4A94-A0DD-1D010D17B4E9}"/>
              </a:ext>
            </a:extLst>
          </p:cNvPr>
          <p:cNvSpPr/>
          <p:nvPr/>
        </p:nvSpPr>
        <p:spPr>
          <a:xfrm>
            <a:off x="6211002" y="5705069"/>
            <a:ext cx="1210333" cy="1001629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ans flower 4">
            <a:extLst>
              <a:ext uri="{FF2B5EF4-FFF2-40B4-BE49-F238E27FC236}">
                <a16:creationId xmlns:a16="http://schemas.microsoft.com/office/drawing/2014/main" id="{4C7AC2F4-C992-43F3-96C4-B4153EB2156D}"/>
              </a:ext>
            </a:extLst>
          </p:cNvPr>
          <p:cNvSpPr/>
          <p:nvPr/>
        </p:nvSpPr>
        <p:spPr>
          <a:xfrm>
            <a:off x="5242261" y="4583704"/>
            <a:ext cx="1210333" cy="859459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ans flower 3">
            <a:extLst>
              <a:ext uri="{FF2B5EF4-FFF2-40B4-BE49-F238E27FC236}">
                <a16:creationId xmlns:a16="http://schemas.microsoft.com/office/drawing/2014/main" id="{1D548203-BF40-4F9D-8141-685B38AAD0E5}"/>
              </a:ext>
            </a:extLst>
          </p:cNvPr>
          <p:cNvSpPr/>
          <p:nvPr/>
        </p:nvSpPr>
        <p:spPr>
          <a:xfrm>
            <a:off x="2240479" y="3640985"/>
            <a:ext cx="787250" cy="1135253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oose 6">
            <a:extLst>
              <a:ext uri="{FF2B5EF4-FFF2-40B4-BE49-F238E27FC236}">
                <a16:creationId xmlns:a16="http://schemas.microsoft.com/office/drawing/2014/main" id="{3E988955-19B0-41FE-A53B-0CFD96CBD61E}"/>
              </a:ext>
            </a:extLst>
          </p:cNvPr>
          <p:cNvSpPr/>
          <p:nvPr/>
        </p:nvSpPr>
        <p:spPr>
          <a:xfrm>
            <a:off x="10118308" y="3917261"/>
            <a:ext cx="1145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739EC-E2A3-4C70-A172-E4A70EB90EFD}"/>
              </a:ext>
            </a:extLst>
          </p:cNvPr>
          <p:cNvSpPr/>
          <p:nvPr/>
        </p:nvSpPr>
        <p:spPr>
          <a:xfrm>
            <a:off x="9464671" y="42862"/>
            <a:ext cx="2303484" cy="1991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hoose 5">
            <a:extLst>
              <a:ext uri="{FF2B5EF4-FFF2-40B4-BE49-F238E27FC236}">
                <a16:creationId xmlns:a16="http://schemas.microsoft.com/office/drawing/2014/main" id="{B5A0E615-31B3-472C-8454-3B9A8AA6A1DB}"/>
              </a:ext>
            </a:extLst>
          </p:cNvPr>
          <p:cNvSpPr/>
          <p:nvPr/>
        </p:nvSpPr>
        <p:spPr>
          <a:xfrm>
            <a:off x="10128593" y="2842841"/>
            <a:ext cx="1145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6" name="choose 7">
            <a:extLst>
              <a:ext uri="{FF2B5EF4-FFF2-40B4-BE49-F238E27FC236}">
                <a16:creationId xmlns:a16="http://schemas.microsoft.com/office/drawing/2014/main" id="{A4F91637-70FA-445F-BE73-08AAC364E911}"/>
              </a:ext>
            </a:extLst>
          </p:cNvPr>
          <p:cNvSpPr/>
          <p:nvPr/>
        </p:nvSpPr>
        <p:spPr>
          <a:xfrm>
            <a:off x="10128593" y="5068614"/>
            <a:ext cx="1145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7" name="trans number 1">
            <a:extLst>
              <a:ext uri="{FF2B5EF4-FFF2-40B4-BE49-F238E27FC236}">
                <a16:creationId xmlns:a16="http://schemas.microsoft.com/office/drawing/2014/main" id="{76A3B83B-FBFC-4A8C-A363-125C601E252D}"/>
              </a:ext>
            </a:extLst>
          </p:cNvPr>
          <p:cNvSpPr/>
          <p:nvPr/>
        </p:nvSpPr>
        <p:spPr>
          <a:xfrm>
            <a:off x="197934" y="4309933"/>
            <a:ext cx="658745" cy="758681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rans number 6">
            <a:extLst>
              <a:ext uri="{FF2B5EF4-FFF2-40B4-BE49-F238E27FC236}">
                <a16:creationId xmlns:a16="http://schemas.microsoft.com/office/drawing/2014/main" id="{A2D5E820-BE38-488F-9428-F9AA70954DBA}"/>
              </a:ext>
            </a:extLst>
          </p:cNvPr>
          <p:cNvSpPr/>
          <p:nvPr/>
        </p:nvSpPr>
        <p:spPr>
          <a:xfrm>
            <a:off x="8389292" y="3453408"/>
            <a:ext cx="689548" cy="519119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rans number 5">
            <a:extLst>
              <a:ext uri="{FF2B5EF4-FFF2-40B4-BE49-F238E27FC236}">
                <a16:creationId xmlns:a16="http://schemas.microsoft.com/office/drawing/2014/main" id="{BE8BD09B-0D3C-4E1C-B137-B687ABFE6CB9}"/>
              </a:ext>
            </a:extLst>
          </p:cNvPr>
          <p:cNvSpPr/>
          <p:nvPr/>
        </p:nvSpPr>
        <p:spPr>
          <a:xfrm>
            <a:off x="7421335" y="5955232"/>
            <a:ext cx="689548" cy="798970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rans number 4">
            <a:extLst>
              <a:ext uri="{FF2B5EF4-FFF2-40B4-BE49-F238E27FC236}">
                <a16:creationId xmlns:a16="http://schemas.microsoft.com/office/drawing/2014/main" id="{9CEC6DAD-311E-4EE3-9545-01BBED3ABE8E}"/>
              </a:ext>
            </a:extLst>
          </p:cNvPr>
          <p:cNvSpPr/>
          <p:nvPr/>
        </p:nvSpPr>
        <p:spPr>
          <a:xfrm>
            <a:off x="5443128" y="3753163"/>
            <a:ext cx="689548" cy="798970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rans number 3">
            <a:extLst>
              <a:ext uri="{FF2B5EF4-FFF2-40B4-BE49-F238E27FC236}">
                <a16:creationId xmlns:a16="http://schemas.microsoft.com/office/drawing/2014/main" id="{597FDAA7-5642-4566-80FC-8DF2B31DC5A5}"/>
              </a:ext>
            </a:extLst>
          </p:cNvPr>
          <p:cNvSpPr/>
          <p:nvPr/>
        </p:nvSpPr>
        <p:spPr>
          <a:xfrm>
            <a:off x="3058072" y="3516888"/>
            <a:ext cx="689548" cy="798970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rans number 2">
            <a:extLst>
              <a:ext uri="{FF2B5EF4-FFF2-40B4-BE49-F238E27FC236}">
                <a16:creationId xmlns:a16="http://schemas.microsoft.com/office/drawing/2014/main" id="{59657904-A9A0-4D9D-838D-FAF4CC6442B6}"/>
              </a:ext>
            </a:extLst>
          </p:cNvPr>
          <p:cNvSpPr/>
          <p:nvPr/>
        </p:nvSpPr>
        <p:spPr>
          <a:xfrm>
            <a:off x="2613667" y="4955075"/>
            <a:ext cx="689548" cy="798970"/>
          </a:xfrm>
          <a:prstGeom prst="rect">
            <a:avLst/>
          </a:prstGeom>
          <a:solidFill>
            <a:srgbClr val="1BBB05"/>
          </a:solidFill>
          <a:ln>
            <a:solidFill>
              <a:srgbClr val="1BB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819FBE-16D3-4C32-8D0E-9955923C8C69}"/>
              </a:ext>
            </a:extLst>
          </p:cNvPr>
          <p:cNvSpPr txBox="1"/>
          <p:nvPr/>
        </p:nvSpPr>
        <p:spPr>
          <a:xfrm>
            <a:off x="9726101" y="2148737"/>
            <a:ext cx="204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Can you choose the same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F42F93-CE00-4FB5-AE51-2F50A84D3745}"/>
              </a:ext>
            </a:extLst>
          </p:cNvPr>
          <p:cNvSpPr/>
          <p:nvPr/>
        </p:nvSpPr>
        <p:spPr>
          <a:xfrm flipV="1">
            <a:off x="9912703" y="5042988"/>
            <a:ext cx="1576707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09850D-69A8-4A7E-8D9A-DB8E8C66F266}"/>
              </a:ext>
            </a:extLst>
          </p:cNvPr>
          <p:cNvSpPr/>
          <p:nvPr/>
        </p:nvSpPr>
        <p:spPr>
          <a:xfrm>
            <a:off x="9912703" y="3887303"/>
            <a:ext cx="1576707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D458D6-D1B3-43DF-B582-CD0085765B00}"/>
              </a:ext>
            </a:extLst>
          </p:cNvPr>
          <p:cNvSpPr/>
          <p:nvPr/>
        </p:nvSpPr>
        <p:spPr>
          <a:xfrm>
            <a:off x="9486868" y="2065183"/>
            <a:ext cx="2446046" cy="4188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4C8872-63BD-43A3-94BA-07576E91AC63}"/>
              </a:ext>
            </a:extLst>
          </p:cNvPr>
          <p:cNvSpPr/>
          <p:nvPr/>
        </p:nvSpPr>
        <p:spPr>
          <a:xfrm>
            <a:off x="11173015" y="4136149"/>
            <a:ext cx="875218" cy="615446"/>
          </a:xfrm>
          <a:prstGeom prst="rect">
            <a:avLst/>
          </a:prstGeom>
          <a:solidFill>
            <a:srgbClr val="1BB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Good work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590742-FCE5-44BE-9E08-5044BFB3353D}"/>
              </a:ext>
            </a:extLst>
          </p:cNvPr>
          <p:cNvSpPr/>
          <p:nvPr/>
        </p:nvSpPr>
        <p:spPr>
          <a:xfrm>
            <a:off x="11173015" y="3042328"/>
            <a:ext cx="875218" cy="615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A4F955-377E-4DC3-9A3D-86AD800625C4}"/>
              </a:ext>
            </a:extLst>
          </p:cNvPr>
          <p:cNvSpPr/>
          <p:nvPr/>
        </p:nvSpPr>
        <p:spPr>
          <a:xfrm>
            <a:off x="11189339" y="5221200"/>
            <a:ext cx="875218" cy="615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 </a:t>
            </a:r>
          </a:p>
        </p:txBody>
      </p:sp>
      <p:sp>
        <p:nvSpPr>
          <p:cNvPr id="52" name="good work 6">
            <a:extLst>
              <a:ext uri="{FF2B5EF4-FFF2-40B4-BE49-F238E27FC236}">
                <a16:creationId xmlns:a16="http://schemas.microsoft.com/office/drawing/2014/main" id="{B445606A-C3C9-47FF-AEC8-AE67E1F75C5F}"/>
              </a:ext>
            </a:extLst>
          </p:cNvPr>
          <p:cNvSpPr/>
          <p:nvPr/>
        </p:nvSpPr>
        <p:spPr>
          <a:xfrm>
            <a:off x="11127324" y="4048291"/>
            <a:ext cx="966600" cy="778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ry again 7">
            <a:extLst>
              <a:ext uri="{FF2B5EF4-FFF2-40B4-BE49-F238E27FC236}">
                <a16:creationId xmlns:a16="http://schemas.microsoft.com/office/drawing/2014/main" id="{897BD4CF-3C2A-452B-9A12-2353822447EA}"/>
              </a:ext>
            </a:extLst>
          </p:cNvPr>
          <p:cNvSpPr/>
          <p:nvPr/>
        </p:nvSpPr>
        <p:spPr>
          <a:xfrm>
            <a:off x="11127324" y="5163655"/>
            <a:ext cx="966600" cy="700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ry again 5">
            <a:extLst>
              <a:ext uri="{FF2B5EF4-FFF2-40B4-BE49-F238E27FC236}">
                <a16:creationId xmlns:a16="http://schemas.microsoft.com/office/drawing/2014/main" id="{A66D1272-6D0B-4074-AAC6-413194335B9B}"/>
              </a:ext>
            </a:extLst>
          </p:cNvPr>
          <p:cNvSpPr/>
          <p:nvPr/>
        </p:nvSpPr>
        <p:spPr>
          <a:xfrm>
            <a:off x="11127324" y="3005769"/>
            <a:ext cx="966600" cy="725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F5E047-4E58-49B1-A71E-559CA87E4B28}"/>
              </a:ext>
            </a:extLst>
          </p:cNvPr>
          <p:cNvGrpSpPr/>
          <p:nvPr/>
        </p:nvGrpSpPr>
        <p:grpSpPr>
          <a:xfrm>
            <a:off x="10717076" y="6023711"/>
            <a:ext cx="1250773" cy="764951"/>
            <a:chOff x="1223890" y="1406769"/>
            <a:chExt cx="9005848" cy="5199601"/>
          </a:xfrm>
        </p:grpSpPr>
        <p:pic>
          <p:nvPicPr>
            <p:cNvPr id="48" name="Picture 47" descr="A picture containing drawing&#10;&#10;Description automatically generated">
              <a:hlinkClick r:id="rId6" action="ppaction://hlinksldjump"/>
              <a:extLst>
                <a:ext uri="{FF2B5EF4-FFF2-40B4-BE49-F238E27FC236}">
                  <a16:creationId xmlns:a16="http://schemas.microsoft.com/office/drawing/2014/main" id="{AA0EAB88-B456-4BAD-ABAA-605EF101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90" y="1406769"/>
              <a:ext cx="9005848" cy="5199601"/>
            </a:xfrm>
            <a:prstGeom prst="rect">
              <a:avLst/>
            </a:prstGeom>
          </p:spPr>
        </p:pic>
        <p:pic>
          <p:nvPicPr>
            <p:cNvPr id="57" name="Picture 5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391D67-E785-42A0-81FF-82C8BEB00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pic>
          <p:nvPicPr>
            <p:cNvPr id="58" name="Picture 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C6DD09-2DB8-4682-8E76-087DEEEF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pic>
          <p:nvPicPr>
            <p:cNvPr id="59" name="Picture 5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8E8E37F-F7F3-47B3-8AF4-A1E8ABAA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pic>
          <p:nvPicPr>
            <p:cNvPr id="60" name="Picture 5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F15F763-FD03-429F-97D4-A6F0F9219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974B14-83E1-4C51-9CD0-829880669DEB}"/>
                </a:ext>
              </a:extLst>
            </p:cNvPr>
            <p:cNvSpPr txBox="1"/>
            <p:nvPr/>
          </p:nvSpPr>
          <p:spPr>
            <a:xfrm>
              <a:off x="2320009" y="2848652"/>
              <a:ext cx="1117429" cy="3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0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62" name="Picture 61" descr="A picture containing drawing&#10;&#10;Description automatically generated">
              <a:hlinkClick r:id="rId6" action="ppaction://hlinksldjump"/>
              <a:extLst>
                <a:ext uri="{FF2B5EF4-FFF2-40B4-BE49-F238E27FC236}">
                  <a16:creationId xmlns:a16="http://schemas.microsoft.com/office/drawing/2014/main" id="{22B0569E-2F41-47F5-B40E-C2FD15108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6CE1769-9D5D-4597-9D5B-22B8D85E72B7}"/>
              </a:ext>
            </a:extLst>
          </p:cNvPr>
          <p:cNvSpPr/>
          <p:nvPr/>
        </p:nvSpPr>
        <p:spPr>
          <a:xfrm>
            <a:off x="10517217" y="5965020"/>
            <a:ext cx="1576707" cy="764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7921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32" grpId="0" animBg="1"/>
      <p:bldP spid="33" grpId="0" animBg="1"/>
      <p:bldP spid="34" grpId="0" animBg="1"/>
      <p:bldP spid="1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942C3-E218-4959-8125-B31F1637C5DE}"/>
              </a:ext>
            </a:extLst>
          </p:cNvPr>
          <p:cNvSpPr txBox="1"/>
          <p:nvPr/>
        </p:nvSpPr>
        <p:spPr>
          <a:xfrm>
            <a:off x="1709982" y="371916"/>
            <a:ext cx="6748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Welcome to the </a:t>
            </a:r>
          </a:p>
        </p:txBody>
      </p:sp>
      <p:pic>
        <p:nvPicPr>
          <p:cNvPr id="3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2C162E-3578-4D93-A1C9-93A9C0CB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53" y="182088"/>
            <a:ext cx="1972993" cy="138347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6DC4B9A-4236-4B6A-BDAB-E6BA3BE0509E}"/>
              </a:ext>
            </a:extLst>
          </p:cNvPr>
          <p:cNvSpPr txBox="1"/>
          <p:nvPr/>
        </p:nvSpPr>
        <p:spPr>
          <a:xfrm>
            <a:off x="2169119" y="2102142"/>
            <a:ext cx="6748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 are going to sort the items into the correct categories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F67269-067A-46D5-B7D3-FB5B74AA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31" y="4755697"/>
            <a:ext cx="1345275" cy="1216472"/>
          </a:xfrm>
          <a:prstGeom prst="rect">
            <a:avLst/>
          </a:prstGeom>
        </p:spPr>
      </p:pic>
      <p:pic>
        <p:nvPicPr>
          <p:cNvPr id="11" name="Picture 10" descr="A picture containing drawing, bird, owl&#10;&#10;Description automatically generated">
            <a:extLst>
              <a:ext uri="{FF2B5EF4-FFF2-40B4-BE49-F238E27FC236}">
                <a16:creationId xmlns:a16="http://schemas.microsoft.com/office/drawing/2014/main" id="{ACF688D1-34E5-4FCA-8B09-0548E1361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57" y="4755697"/>
            <a:ext cx="1256139" cy="1216472"/>
          </a:xfrm>
          <a:prstGeom prst="rect">
            <a:avLst/>
          </a:prstGeom>
        </p:spPr>
      </p:pic>
      <p:sp>
        <p:nvSpPr>
          <p:cNvPr id="48" name="Arrow: Right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304150-7AD6-4E47-821C-BB51D828F469}"/>
              </a:ext>
            </a:extLst>
          </p:cNvPr>
          <p:cNvSpPr/>
          <p:nvPr/>
        </p:nvSpPr>
        <p:spPr>
          <a:xfrm>
            <a:off x="10164836" y="5928715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2435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942C3-E218-4959-8125-B31F1637C5DE}"/>
              </a:ext>
            </a:extLst>
          </p:cNvPr>
          <p:cNvSpPr txBox="1"/>
          <p:nvPr/>
        </p:nvSpPr>
        <p:spPr>
          <a:xfrm>
            <a:off x="1709982" y="371916"/>
            <a:ext cx="6748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Welcome to the </a:t>
            </a:r>
          </a:p>
        </p:txBody>
      </p:sp>
      <p:pic>
        <p:nvPicPr>
          <p:cNvPr id="3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2C162E-3578-4D93-A1C9-93A9C0CB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53" y="182088"/>
            <a:ext cx="1972993" cy="138347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6DC4B9A-4236-4B6A-BDAB-E6BA3BE0509E}"/>
              </a:ext>
            </a:extLst>
          </p:cNvPr>
          <p:cNvSpPr txBox="1"/>
          <p:nvPr/>
        </p:nvSpPr>
        <p:spPr>
          <a:xfrm>
            <a:off x="2169119" y="2102142"/>
            <a:ext cx="6748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Click on the category where you think the item should go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F67269-067A-46D5-B7D3-FB5B74AA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31" y="4755697"/>
            <a:ext cx="1345275" cy="1216472"/>
          </a:xfrm>
          <a:prstGeom prst="rect">
            <a:avLst/>
          </a:prstGeom>
        </p:spPr>
      </p:pic>
      <p:pic>
        <p:nvPicPr>
          <p:cNvPr id="11" name="Picture 10" descr="A picture containing drawing, bird, owl&#10;&#10;Description automatically generated">
            <a:extLst>
              <a:ext uri="{FF2B5EF4-FFF2-40B4-BE49-F238E27FC236}">
                <a16:creationId xmlns:a16="http://schemas.microsoft.com/office/drawing/2014/main" id="{ACF688D1-34E5-4FCA-8B09-0548E1361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57" y="4755697"/>
            <a:ext cx="1256139" cy="1216472"/>
          </a:xfrm>
          <a:prstGeom prst="rect">
            <a:avLst/>
          </a:prstGeom>
        </p:spPr>
      </p:pic>
      <p:sp>
        <p:nvSpPr>
          <p:cNvPr id="48" name="Arrow: Right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304150-7AD6-4E47-821C-BB51D828F469}"/>
              </a:ext>
            </a:extLst>
          </p:cNvPr>
          <p:cNvSpPr/>
          <p:nvPr/>
        </p:nvSpPr>
        <p:spPr>
          <a:xfrm>
            <a:off x="10164836" y="5928715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28211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942C3-E218-4959-8125-B31F1637C5DE}"/>
              </a:ext>
            </a:extLst>
          </p:cNvPr>
          <p:cNvSpPr txBox="1"/>
          <p:nvPr/>
        </p:nvSpPr>
        <p:spPr>
          <a:xfrm>
            <a:off x="1709982" y="371916"/>
            <a:ext cx="6748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Welcome to the </a:t>
            </a:r>
          </a:p>
        </p:txBody>
      </p:sp>
      <p:pic>
        <p:nvPicPr>
          <p:cNvPr id="3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2C162E-3578-4D93-A1C9-93A9C0CB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53" y="182088"/>
            <a:ext cx="1972993" cy="138347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6DC4B9A-4236-4B6A-BDAB-E6BA3BE0509E}"/>
              </a:ext>
            </a:extLst>
          </p:cNvPr>
          <p:cNvSpPr txBox="1"/>
          <p:nvPr/>
        </p:nvSpPr>
        <p:spPr>
          <a:xfrm>
            <a:off x="1813429" y="2459951"/>
            <a:ext cx="8565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When finished click on the bus to go back to the map</a:t>
            </a:r>
          </a:p>
        </p:txBody>
      </p:sp>
      <p:sp>
        <p:nvSpPr>
          <p:cNvPr id="48" name="Arrow: Right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304150-7AD6-4E47-821C-BB51D828F469}"/>
              </a:ext>
            </a:extLst>
          </p:cNvPr>
          <p:cNvSpPr/>
          <p:nvPr/>
        </p:nvSpPr>
        <p:spPr>
          <a:xfrm>
            <a:off x="10164836" y="5928715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3F0316-6BFD-4D80-86D8-47CFCF76A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8" y="4579781"/>
            <a:ext cx="1427361" cy="13489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D96967D-2960-4F7C-B607-2D348AF83A1C}"/>
              </a:ext>
            </a:extLst>
          </p:cNvPr>
          <p:cNvGrpSpPr/>
          <p:nvPr/>
        </p:nvGrpSpPr>
        <p:grpSpPr>
          <a:xfrm>
            <a:off x="6519156" y="4622111"/>
            <a:ext cx="1707902" cy="1264273"/>
            <a:chOff x="1223889" y="1406769"/>
            <a:chExt cx="9005847" cy="5199601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60C90C4-E631-4929-A53E-15B9751E0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A1E2363-F097-4528-A895-A6422A155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BDD331-A636-40B4-8E65-4EC5901AF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7DB51EE-E06C-4067-BA16-15D9D9CCD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8D2EFC1-00EE-4BDC-8FD1-A94653F7D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604FB1-3E70-4AB1-818A-5C67A91EF6CE}"/>
                </a:ext>
              </a:extLst>
            </p:cNvPr>
            <p:cNvSpPr txBox="1"/>
            <p:nvPr/>
          </p:nvSpPr>
          <p:spPr>
            <a:xfrm>
              <a:off x="2320009" y="2848652"/>
              <a:ext cx="1117429" cy="3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0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5AF066F-7442-42EE-899A-C3D3F0BC1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74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5370441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9194924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1561174" y="24983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1481985" y="-8977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9125076" y="16854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5227599" y="20988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pic>
        <p:nvPicPr>
          <p:cNvPr id="75" name="soup tin" descr="A can of soda&#10;&#10;Description automatically generated">
            <a:extLst>
              <a:ext uri="{FF2B5EF4-FFF2-40B4-BE49-F238E27FC236}">
                <a16:creationId xmlns:a16="http://schemas.microsoft.com/office/drawing/2014/main" id="{2B5671E2-8237-4142-9DD1-355E64828A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517529" y="5279742"/>
            <a:ext cx="1156940" cy="1410982"/>
          </a:xfrm>
          <a:prstGeom prst="rect">
            <a:avLst/>
          </a:prstGeom>
        </p:spPr>
      </p:pic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in of soup">
            <a:hlinkClick r:id="" action="ppaction://media"/>
            <a:extLst>
              <a:ext uri="{FF2B5EF4-FFF2-40B4-BE49-F238E27FC236}">
                <a16:creationId xmlns:a16="http://schemas.microsoft.com/office/drawing/2014/main" id="{0D05980C-CCD3-40FF-A6CF-9A3271BF1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05010" y="69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4 -0.04213 L -0.3168 -0.37223 " pathEditMode="relative" ptsTypes="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1589874" y="99349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9194924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5357475" y="98337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5179654" y="57531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9125076" y="16854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1405762" y="100404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orange" descr="A picture containing orange, fruit, table, sitting&#10;&#10;Description automatically generated">
            <a:extLst>
              <a:ext uri="{FF2B5EF4-FFF2-40B4-BE49-F238E27FC236}">
                <a16:creationId xmlns:a16="http://schemas.microsoft.com/office/drawing/2014/main" id="{B737BE4B-1123-465E-B808-004271BCA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23064" y="5468944"/>
            <a:ext cx="1285524" cy="1331525"/>
          </a:xfrm>
          <a:prstGeom prst="rect">
            <a:avLst/>
          </a:prstGeom>
        </p:spPr>
      </p:pic>
      <p:pic>
        <p:nvPicPr>
          <p:cNvPr id="2" name="orange">
            <a:hlinkClick r:id="" action="ppaction://media"/>
            <a:extLst>
              <a:ext uri="{FF2B5EF4-FFF2-40B4-BE49-F238E27FC236}">
                <a16:creationId xmlns:a16="http://schemas.microsoft.com/office/drawing/2014/main" id="{11636FCF-6AC3-469A-8FD1-6930A3E98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71414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2083 C -0.0026 -0.14768 -0.00287 -0.27453 -0.00326 -0.401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D5D143-7140-4157-9996-F3862EA7BC06}"/>
              </a:ext>
            </a:extLst>
          </p:cNvPr>
          <p:cNvSpPr/>
          <p:nvPr/>
        </p:nvSpPr>
        <p:spPr>
          <a:xfrm>
            <a:off x="0" y="0"/>
            <a:ext cx="12192000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5F7D7-8E78-4661-875D-F3D5D5F619BD}"/>
              </a:ext>
            </a:extLst>
          </p:cNvPr>
          <p:cNvSpPr/>
          <p:nvPr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08E1FE-5E2B-438D-9F5C-1E4E41D9AD22}"/>
              </a:ext>
            </a:extLst>
          </p:cNvPr>
          <p:cNvGrpSpPr/>
          <p:nvPr/>
        </p:nvGrpSpPr>
        <p:grpSpPr>
          <a:xfrm>
            <a:off x="1090612" y="5410199"/>
            <a:ext cx="10010775" cy="190502"/>
            <a:chOff x="1295400" y="5410199"/>
            <a:chExt cx="10010775" cy="1905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604D31-C6B2-4877-A95B-453253C40527}"/>
                </a:ext>
              </a:extLst>
            </p:cNvPr>
            <p:cNvSpPr/>
            <p:nvPr/>
          </p:nvSpPr>
          <p:spPr>
            <a:xfrm>
              <a:off x="12954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F1483B-61ED-4E22-B508-434D054E01CD}"/>
                </a:ext>
              </a:extLst>
            </p:cNvPr>
            <p:cNvSpPr/>
            <p:nvPr/>
          </p:nvSpPr>
          <p:spPr>
            <a:xfrm>
              <a:off x="3119437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5E7872-11D0-44E2-B302-1DDEE491B535}"/>
                </a:ext>
              </a:extLst>
            </p:cNvPr>
            <p:cNvSpPr/>
            <p:nvPr/>
          </p:nvSpPr>
          <p:spPr>
            <a:xfrm>
              <a:off x="49434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BAC633-0F24-476E-964A-4DF378BDAE1B}"/>
                </a:ext>
              </a:extLst>
            </p:cNvPr>
            <p:cNvSpPr/>
            <p:nvPr/>
          </p:nvSpPr>
          <p:spPr>
            <a:xfrm>
              <a:off x="66960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EC1A92-CA44-490F-9C2F-C70D0D8A4AFA}"/>
                </a:ext>
              </a:extLst>
            </p:cNvPr>
            <p:cNvSpPr/>
            <p:nvPr/>
          </p:nvSpPr>
          <p:spPr>
            <a:xfrm>
              <a:off x="84963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FAE3D8-9895-4233-A2A6-F40D3962CF73}"/>
                </a:ext>
              </a:extLst>
            </p:cNvPr>
            <p:cNvSpPr/>
            <p:nvPr/>
          </p:nvSpPr>
          <p:spPr>
            <a:xfrm>
              <a:off x="1029652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7A3312-995F-4D25-9636-D11C52E893AF}"/>
              </a:ext>
            </a:extLst>
          </p:cNvPr>
          <p:cNvSpPr/>
          <p:nvPr/>
        </p:nvSpPr>
        <p:spPr>
          <a:xfrm>
            <a:off x="0" y="2895601"/>
            <a:ext cx="12192000" cy="12382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A blue sign sitting in the grass&#10;&#10;Description automatically generated">
            <a:extLst>
              <a:ext uri="{FF2B5EF4-FFF2-40B4-BE49-F238E27FC236}">
                <a16:creationId xmlns:a16="http://schemas.microsoft.com/office/drawing/2014/main" id="{6258F415-8953-4DAB-8045-F4C048C3C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0739" y="897280"/>
            <a:ext cx="2536727" cy="1716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90A66-6FE4-4672-BDBF-5270B3CB0653}"/>
              </a:ext>
            </a:extLst>
          </p:cNvPr>
          <p:cNvGrpSpPr/>
          <p:nvPr/>
        </p:nvGrpSpPr>
        <p:grpSpPr>
          <a:xfrm>
            <a:off x="-128584" y="3714751"/>
            <a:ext cx="4738687" cy="2545372"/>
            <a:chOff x="1223889" y="1406769"/>
            <a:chExt cx="9005847" cy="5199601"/>
          </a:xfrm>
        </p:grpSpPr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FB913CC-807E-4F8A-8B3F-2C8E49FE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38" name="Picture 3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9D3AF0A-5478-46F6-9200-DEE0224FE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6AE668-ED5E-4EEE-B516-F05C0B3E738B}"/>
                </a:ext>
              </a:extLst>
            </p:cNvPr>
            <p:cNvSpPr txBox="1"/>
            <p:nvPr/>
          </p:nvSpPr>
          <p:spPr>
            <a:xfrm>
              <a:off x="5143185" y="2574361"/>
              <a:ext cx="1827384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Cameron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0" name="Picture 3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DF0415F-F739-4022-9118-3F6AD916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25736F-7560-41A6-8A9D-5E6958407175}"/>
                </a:ext>
              </a:extLst>
            </p:cNvPr>
            <p:cNvSpPr txBox="1"/>
            <p:nvPr/>
          </p:nvSpPr>
          <p:spPr>
            <a:xfrm>
              <a:off x="6812556" y="2527582"/>
              <a:ext cx="1117430" cy="50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Daryl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CC6AEE7-1285-4FBF-A5D5-0E311D33D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EF72AA-8480-4996-AC97-02BC66D66A84}"/>
                </a:ext>
              </a:extLst>
            </p:cNvPr>
            <p:cNvSpPr txBox="1"/>
            <p:nvPr/>
          </p:nvSpPr>
          <p:spPr>
            <a:xfrm>
              <a:off x="8357664" y="2503602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Ciaran</a:t>
              </a:r>
            </a:p>
          </p:txBody>
        </p:sp>
        <p:pic>
          <p:nvPicPr>
            <p:cNvPr id="44" name="Picture 4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85CE838-0E3E-4D26-84BD-F0037B7EA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4A7C59-0434-493A-9D2F-7263B7116E68}"/>
                </a:ext>
              </a:extLst>
            </p:cNvPr>
            <p:cNvSpPr txBox="1"/>
            <p:nvPr/>
          </p:nvSpPr>
          <p:spPr>
            <a:xfrm>
              <a:off x="2271363" y="2794208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Coral</a:t>
              </a:r>
            </a:p>
          </p:txBody>
        </p:sp>
        <p:pic>
          <p:nvPicPr>
            <p:cNvPr id="46" name="Picture 4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6DF641D-3529-4C41-9CE3-D8FB36801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1E9428-6500-49B2-85C2-CEAAF6F86A53}"/>
                </a:ext>
              </a:extLst>
            </p:cNvPr>
            <p:cNvSpPr txBox="1"/>
            <p:nvPr/>
          </p:nvSpPr>
          <p:spPr>
            <a:xfrm>
              <a:off x="3736797" y="2634823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Amy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816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5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1589874" y="99349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5424861" y="99348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9252575" y="80655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9071755" y="53254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5424861" y="30160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1405762" y="100404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jam jar" descr="A picture containing indoor, sitting, table, filled&#10;&#10;Description automatically generated">
            <a:extLst>
              <a:ext uri="{FF2B5EF4-FFF2-40B4-BE49-F238E27FC236}">
                <a16:creationId xmlns:a16="http://schemas.microsoft.com/office/drawing/2014/main" id="{ACFBFDBA-B2A5-4C4D-9D8F-A9B00D12CE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45" y="5383715"/>
            <a:ext cx="1081509" cy="1280913"/>
          </a:xfrm>
          <a:prstGeom prst="rect">
            <a:avLst/>
          </a:prstGeom>
        </p:spPr>
      </p:pic>
      <p:pic>
        <p:nvPicPr>
          <p:cNvPr id="2" name="jar of jam">
            <a:hlinkClick r:id="" action="ppaction://media"/>
            <a:extLst>
              <a:ext uri="{FF2B5EF4-FFF2-40B4-BE49-F238E27FC236}">
                <a16:creationId xmlns:a16="http://schemas.microsoft.com/office/drawing/2014/main" id="{F110443A-319A-4BED-B487-2E0F17FFC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01570" y="6899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7 -0.01713 L 0.3151 -0.38634 " pathEditMode="relative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5370441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9194924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1561174" y="24983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1481985" y="-8977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9125076" y="16854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5227599" y="20988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beans tin" descr="A picture containing food, can, soup, drawing&#10;&#10;Description automatically generated">
            <a:extLst>
              <a:ext uri="{FF2B5EF4-FFF2-40B4-BE49-F238E27FC236}">
                <a16:creationId xmlns:a16="http://schemas.microsoft.com/office/drawing/2014/main" id="{18BCFB02-D722-40E6-B051-91371C16F5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41" y="5379279"/>
            <a:ext cx="1373410" cy="1396413"/>
          </a:xfrm>
          <a:prstGeom prst="rect">
            <a:avLst/>
          </a:prstGeom>
        </p:spPr>
      </p:pic>
      <p:pic>
        <p:nvPicPr>
          <p:cNvPr id="2" name="tin of beans">
            <a:hlinkClick r:id="" action="ppaction://media"/>
            <a:extLst>
              <a:ext uri="{FF2B5EF4-FFF2-40B4-BE49-F238E27FC236}">
                <a16:creationId xmlns:a16="http://schemas.microsoft.com/office/drawing/2014/main" id="{85965C7D-A5E8-4FA7-8AD2-BAB1B8562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63179" y="6837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03 -0.00301 L -0.30494 -0.380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1589874" y="99349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9194924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5357475" y="98337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5179654" y="57531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9125076" y="16854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1405762" y="100404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apple" descr="A red apple&#10;&#10;Description automatically generated">
            <a:extLst>
              <a:ext uri="{FF2B5EF4-FFF2-40B4-BE49-F238E27FC236}">
                <a16:creationId xmlns:a16="http://schemas.microsoft.com/office/drawing/2014/main" id="{4510D802-F72F-45F6-AB4A-9F72EF0A9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41015" y="5368316"/>
            <a:ext cx="1204825" cy="1360214"/>
          </a:xfrm>
          <a:prstGeom prst="rect">
            <a:avLst/>
          </a:prstGeom>
        </p:spPr>
      </p:pic>
      <p:pic>
        <p:nvPicPr>
          <p:cNvPr id="2" name="apple">
            <a:hlinkClick r:id="" action="ppaction://media"/>
            <a:extLst>
              <a:ext uri="{FF2B5EF4-FFF2-40B4-BE49-F238E27FC236}">
                <a16:creationId xmlns:a16="http://schemas.microsoft.com/office/drawing/2014/main" id="{4A1E7C9F-FF72-4332-8412-55B0660E5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65317" y="69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4583 C -0.00417 -0.15949 -0.00378 -0.27338 -0.00326 -0.38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1589874" y="99349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9194924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5357475" y="98337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5179654" y="57531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9125076" y="16854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1405762" y="100404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banana" descr="A picture containing animal, shellfish&#10;&#10;Description automatically generated">
            <a:extLst>
              <a:ext uri="{FF2B5EF4-FFF2-40B4-BE49-F238E27FC236}">
                <a16:creationId xmlns:a16="http://schemas.microsoft.com/office/drawing/2014/main" id="{2164F9F3-7452-4138-AD01-CA7EA1025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357475" y="5316602"/>
            <a:ext cx="1461033" cy="1374122"/>
          </a:xfrm>
          <a:prstGeom prst="rect">
            <a:avLst/>
          </a:prstGeom>
        </p:spPr>
      </p:pic>
      <p:pic>
        <p:nvPicPr>
          <p:cNvPr id="2" name="banana">
            <a:hlinkClick r:id="" action="ppaction://media"/>
            <a:extLst>
              <a:ext uri="{FF2B5EF4-FFF2-40B4-BE49-F238E27FC236}">
                <a16:creationId xmlns:a16="http://schemas.microsoft.com/office/drawing/2014/main" id="{F113910B-DA39-443A-A6AB-AFA49F862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17345" y="7048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764 C 0.00182 -0.12361 0.00143 -0.25486 0.00104 -0.38588 " pathEditMode="relative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1589874" y="99349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5424861" y="99348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9252575" y="80655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9071755" y="53254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5424861" y="30160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1405762" y="100404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coffee jar" descr="A close up of a bottle&#10;&#10;Description automatically generated">
            <a:extLst>
              <a:ext uri="{FF2B5EF4-FFF2-40B4-BE49-F238E27FC236}">
                <a16:creationId xmlns:a16="http://schemas.microsoft.com/office/drawing/2014/main" id="{4654C515-62EF-48CC-AB23-68A305CFD6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21" y="5374786"/>
            <a:ext cx="1200791" cy="1360213"/>
          </a:xfrm>
          <a:prstGeom prst="rect">
            <a:avLst/>
          </a:prstGeom>
        </p:spPr>
      </p:pic>
      <p:pic>
        <p:nvPicPr>
          <p:cNvPr id="2" name="jar of coffee">
            <a:hlinkClick r:id="" action="ppaction://media"/>
            <a:extLst>
              <a:ext uri="{FF2B5EF4-FFF2-40B4-BE49-F238E27FC236}">
                <a16:creationId xmlns:a16="http://schemas.microsoft.com/office/drawing/2014/main" id="{1E349BBD-F7E3-47A1-9DF1-AA96202F4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24861" y="6869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1736 L 0.01562 -0.01736 L 0.3095 -0.38681 " pathEditMode="relative" ptsTypes="A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5370441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9194924" y="38940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1561174" y="24983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1481985" y="-8977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9125076" y="16854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5227599" y="20988"/>
            <a:ext cx="1801181" cy="85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grpSp>
        <p:nvGrpSpPr>
          <p:cNvPr id="1036" name="next item">
            <a:extLst>
              <a:ext uri="{FF2B5EF4-FFF2-40B4-BE49-F238E27FC236}">
                <a16:creationId xmlns:a16="http://schemas.microsoft.com/office/drawing/2014/main" id="{1D2F0678-1290-4CEB-BBFA-3FF579CBA9C3}"/>
              </a:ext>
            </a:extLst>
          </p:cNvPr>
          <p:cNvGrpSpPr/>
          <p:nvPr/>
        </p:nvGrpSpPr>
        <p:grpSpPr>
          <a:xfrm>
            <a:off x="9194924" y="5562953"/>
            <a:ext cx="2092775" cy="1135270"/>
            <a:chOff x="9194924" y="5562953"/>
            <a:chExt cx="2092775" cy="1135270"/>
          </a:xfrm>
        </p:grpSpPr>
        <p:sp>
          <p:nvSpPr>
            <p:cNvPr id="1033" name="Arrow: Right 10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59B4507-AF45-4ED4-8395-E190AC328031}"/>
                </a:ext>
              </a:extLst>
            </p:cNvPr>
            <p:cNvSpPr/>
            <p:nvPr/>
          </p:nvSpPr>
          <p:spPr>
            <a:xfrm>
              <a:off x="9194924" y="5562953"/>
              <a:ext cx="1826058" cy="844560"/>
            </a:xfrm>
            <a:prstGeom prst="rightArrow">
              <a:avLst/>
            </a:prstGeom>
            <a:solidFill>
              <a:srgbClr val="31F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TextBox 10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FEAAF5-8EFA-4424-A345-9D959AFF92DC}"/>
                </a:ext>
              </a:extLst>
            </p:cNvPr>
            <p:cNvSpPr txBox="1"/>
            <p:nvPr/>
          </p:nvSpPr>
          <p:spPr>
            <a:xfrm>
              <a:off x="9411186" y="6328891"/>
              <a:ext cx="1876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next item</a:t>
              </a:r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8966749" y="5536489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sweetcorn tin" descr="A can of soda&#10;&#10;Description automatically generated">
            <a:extLst>
              <a:ext uri="{FF2B5EF4-FFF2-40B4-BE49-F238E27FC236}">
                <a16:creationId xmlns:a16="http://schemas.microsoft.com/office/drawing/2014/main" id="{47E5B373-2C04-4101-866C-8AACF8107D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83" y="5209673"/>
            <a:ext cx="1295135" cy="1488550"/>
          </a:xfrm>
          <a:prstGeom prst="rect">
            <a:avLst/>
          </a:prstGeom>
        </p:spPr>
      </p:pic>
      <p:pic>
        <p:nvPicPr>
          <p:cNvPr id="2" name="tin of sweetcorn">
            <a:hlinkClick r:id="" action="ppaction://media"/>
            <a:extLst>
              <a:ext uri="{FF2B5EF4-FFF2-40B4-BE49-F238E27FC236}">
                <a16:creationId xmlns:a16="http://schemas.microsoft.com/office/drawing/2014/main" id="{DAFFB38B-6E98-42D5-988D-D81B1068E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518589" y="6949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0.00185 L -0.3 -0.35232 " pathEditMode="relative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y again 1">
            <a:extLst>
              <a:ext uri="{FF2B5EF4-FFF2-40B4-BE49-F238E27FC236}">
                <a16:creationId xmlns:a16="http://schemas.microsoft.com/office/drawing/2014/main" id="{3923D73C-ECB0-43F9-BC75-FB78357B50C4}"/>
              </a:ext>
            </a:extLst>
          </p:cNvPr>
          <p:cNvSpPr/>
          <p:nvPr/>
        </p:nvSpPr>
        <p:spPr>
          <a:xfrm>
            <a:off x="1589874" y="99349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7" name="try again 2">
            <a:extLst>
              <a:ext uri="{FF2B5EF4-FFF2-40B4-BE49-F238E27FC236}">
                <a16:creationId xmlns:a16="http://schemas.microsoft.com/office/drawing/2014/main" id="{871EB300-1C66-4299-A8FA-62D18887CBC3}"/>
              </a:ext>
            </a:extLst>
          </p:cNvPr>
          <p:cNvSpPr/>
          <p:nvPr/>
        </p:nvSpPr>
        <p:spPr>
          <a:xfrm>
            <a:off x="5424861" y="99348"/>
            <a:ext cx="1451113" cy="834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Try again</a:t>
            </a:r>
          </a:p>
        </p:txBody>
      </p:sp>
      <p:sp>
        <p:nvSpPr>
          <p:cNvPr id="8" name="good work">
            <a:extLst>
              <a:ext uri="{FF2B5EF4-FFF2-40B4-BE49-F238E27FC236}">
                <a16:creationId xmlns:a16="http://schemas.microsoft.com/office/drawing/2014/main" id="{8CFAC4BA-DC8F-41AE-9665-06A89DACD2FF}"/>
              </a:ext>
            </a:extLst>
          </p:cNvPr>
          <p:cNvSpPr/>
          <p:nvPr/>
        </p:nvSpPr>
        <p:spPr>
          <a:xfrm>
            <a:off x="9252575" y="80655"/>
            <a:ext cx="1451113" cy="834887"/>
          </a:xfrm>
          <a:prstGeom prst="rect">
            <a:avLst/>
          </a:prstGeom>
          <a:solidFill>
            <a:srgbClr val="32F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Good work</a:t>
            </a:r>
          </a:p>
        </p:txBody>
      </p:sp>
      <p:sp>
        <p:nvSpPr>
          <p:cNvPr id="10" name="trans tins">
            <a:extLst>
              <a:ext uri="{FF2B5EF4-FFF2-40B4-BE49-F238E27FC236}">
                <a16:creationId xmlns:a16="http://schemas.microsoft.com/office/drawing/2014/main" id="{EEE31A4E-60B2-47BA-8F2B-E4D719D20DE2}"/>
              </a:ext>
            </a:extLst>
          </p:cNvPr>
          <p:cNvSpPr/>
          <p:nvPr/>
        </p:nvSpPr>
        <p:spPr>
          <a:xfrm>
            <a:off x="9071755" y="53254"/>
            <a:ext cx="1801181" cy="88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foodbank 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87E7F-25C1-4779-A9FA-0F7580244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" y="5540565"/>
            <a:ext cx="1646067" cy="1154235"/>
          </a:xfrm>
          <a:prstGeom prst="rect">
            <a:avLst/>
          </a:prstGeom>
        </p:spPr>
      </p:pic>
      <p:sp>
        <p:nvSpPr>
          <p:cNvPr id="50" name="trans jars">
            <a:extLst>
              <a:ext uri="{FF2B5EF4-FFF2-40B4-BE49-F238E27FC236}">
                <a16:creationId xmlns:a16="http://schemas.microsoft.com/office/drawing/2014/main" id="{F1BCF009-9E7D-48B9-AA96-69163F8912AD}"/>
              </a:ext>
            </a:extLst>
          </p:cNvPr>
          <p:cNvSpPr/>
          <p:nvPr/>
        </p:nvSpPr>
        <p:spPr>
          <a:xfrm>
            <a:off x="5424861" y="30160"/>
            <a:ext cx="1801181" cy="90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rans fruit">
            <a:extLst>
              <a:ext uri="{FF2B5EF4-FFF2-40B4-BE49-F238E27FC236}">
                <a16:creationId xmlns:a16="http://schemas.microsoft.com/office/drawing/2014/main" id="{DBFFD604-00DE-4C42-B9BA-5CA1615048B4}"/>
              </a:ext>
            </a:extLst>
          </p:cNvPr>
          <p:cNvSpPr/>
          <p:nvPr/>
        </p:nvSpPr>
        <p:spPr>
          <a:xfrm>
            <a:off x="1435160" y="30160"/>
            <a:ext cx="1801181" cy="1004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31" name="fruit group">
            <a:extLst>
              <a:ext uri="{FF2B5EF4-FFF2-40B4-BE49-F238E27FC236}">
                <a16:creationId xmlns:a16="http://schemas.microsoft.com/office/drawing/2014/main" id="{8F920E26-913D-4519-9865-148DAE048DFC}"/>
              </a:ext>
            </a:extLst>
          </p:cNvPr>
          <p:cNvGrpSpPr/>
          <p:nvPr/>
        </p:nvGrpSpPr>
        <p:grpSpPr>
          <a:xfrm>
            <a:off x="4899498" y="1014432"/>
            <a:ext cx="2420482" cy="3334383"/>
            <a:chOff x="4905572" y="1508164"/>
            <a:chExt cx="2420482" cy="32886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EED8C3-BC40-4172-8651-F33585AB5DF5}"/>
                </a:ext>
              </a:extLst>
            </p:cNvPr>
            <p:cNvGrpSpPr/>
            <p:nvPr/>
          </p:nvGrpSpPr>
          <p:grpSpPr>
            <a:xfrm>
              <a:off x="4905572" y="1508164"/>
              <a:ext cx="2420482" cy="3288688"/>
              <a:chOff x="1076829" y="1403268"/>
              <a:chExt cx="2420482" cy="2744841"/>
            </a:xfrm>
          </p:grpSpPr>
          <p:sp>
            <p:nvSpPr>
              <p:cNvPr id="46" name="correct rec">
                <a:extLst>
                  <a:ext uri="{FF2B5EF4-FFF2-40B4-BE49-F238E27FC236}">
                    <a16:creationId xmlns:a16="http://schemas.microsoft.com/office/drawing/2014/main" id="{06B9C2DC-8FEF-432B-A1C6-EF34A625A9C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260E15-2250-4788-9130-827E3D20B46A}"/>
                  </a:ext>
                </a:extLst>
              </p:cNvPr>
              <p:cNvSpPr/>
              <p:nvPr/>
            </p:nvSpPr>
            <p:spPr>
              <a:xfrm>
                <a:off x="1076829" y="2624324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apple" descr="A red apple&#10;&#10;Description automatically generated">
              <a:extLst>
                <a:ext uri="{FF2B5EF4-FFF2-40B4-BE49-F238E27FC236}">
                  <a16:creationId xmlns:a16="http://schemas.microsoft.com/office/drawing/2014/main" id="{8ACDAA11-5979-4655-8461-51E32D8B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999017" y="1961715"/>
              <a:ext cx="800480" cy="756359"/>
            </a:xfrm>
            <a:prstGeom prst="rect">
              <a:avLst/>
            </a:prstGeom>
          </p:spPr>
        </p:pic>
        <p:pic>
          <p:nvPicPr>
            <p:cNvPr id="5" name="orange" descr="A picture containing orange, fruit, table, sitting&#10;&#10;Description automatically generated">
              <a:extLst>
                <a:ext uri="{FF2B5EF4-FFF2-40B4-BE49-F238E27FC236}">
                  <a16:creationId xmlns:a16="http://schemas.microsoft.com/office/drawing/2014/main" id="{B775021B-154E-40D0-A77D-658BC1D5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56085" y="1956017"/>
              <a:ext cx="756359" cy="756359"/>
            </a:xfrm>
            <a:prstGeom prst="rect">
              <a:avLst/>
            </a:prstGeom>
          </p:spPr>
        </p:pic>
        <p:pic>
          <p:nvPicPr>
            <p:cNvPr id="15" name="banana" descr="A picture containing animal, shellfish&#10;&#10;Description automatically generated">
              <a:extLst>
                <a:ext uri="{FF2B5EF4-FFF2-40B4-BE49-F238E27FC236}">
                  <a16:creationId xmlns:a16="http://schemas.microsoft.com/office/drawing/2014/main" id="{505697AE-B3C8-4966-8D68-A333095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81808" y="2014191"/>
              <a:ext cx="800480" cy="742546"/>
            </a:xfrm>
            <a:prstGeom prst="rect">
              <a:avLst/>
            </a:prstGeom>
          </p:spPr>
        </p:pic>
      </p:grpSp>
      <p:grpSp>
        <p:nvGrpSpPr>
          <p:cNvPr id="1030" name="tins group">
            <a:extLst>
              <a:ext uri="{FF2B5EF4-FFF2-40B4-BE49-F238E27FC236}">
                <a16:creationId xmlns:a16="http://schemas.microsoft.com/office/drawing/2014/main" id="{ED5FC49C-1BAB-4525-B25E-D343969945FC}"/>
              </a:ext>
            </a:extLst>
          </p:cNvPr>
          <p:cNvGrpSpPr/>
          <p:nvPr/>
        </p:nvGrpSpPr>
        <p:grpSpPr>
          <a:xfrm>
            <a:off x="1058086" y="1039566"/>
            <a:ext cx="2435695" cy="3309249"/>
            <a:chOff x="1042873" y="1487603"/>
            <a:chExt cx="2435695" cy="33092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23908F4-256B-4339-9E63-13F59176D088}"/>
                </a:ext>
              </a:extLst>
            </p:cNvPr>
            <p:cNvGrpSpPr/>
            <p:nvPr/>
          </p:nvGrpSpPr>
          <p:grpSpPr>
            <a:xfrm>
              <a:off x="1042873" y="1487603"/>
              <a:ext cx="2435695" cy="3309249"/>
              <a:chOff x="1061616" y="1403268"/>
              <a:chExt cx="2435695" cy="2744841"/>
            </a:xfrm>
          </p:grpSpPr>
          <p:sp>
            <p:nvSpPr>
              <p:cNvPr id="43" name="correct rec">
                <a:extLst>
                  <a:ext uri="{FF2B5EF4-FFF2-40B4-BE49-F238E27FC236}">
                    <a16:creationId xmlns:a16="http://schemas.microsoft.com/office/drawing/2014/main" id="{78F3C162-4ED7-4D50-B630-D73E22382228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49847C6-5326-4EB9-92DB-AFA64BF3E4CC}"/>
                  </a:ext>
                </a:extLst>
              </p:cNvPr>
              <p:cNvSpPr/>
              <p:nvPr/>
            </p:nvSpPr>
            <p:spPr>
              <a:xfrm>
                <a:off x="1061616" y="2629765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soup tin" descr="A can of soda&#10;&#10;Description automatically generated">
              <a:extLst>
                <a:ext uri="{FF2B5EF4-FFF2-40B4-BE49-F238E27FC236}">
                  <a16:creationId xmlns:a16="http://schemas.microsoft.com/office/drawing/2014/main" id="{3C87EB62-A1A2-48B7-9EDE-88C982C61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219433" y="1949268"/>
              <a:ext cx="613783" cy="940205"/>
            </a:xfrm>
            <a:prstGeom prst="rect">
              <a:avLst/>
            </a:prstGeom>
          </p:spPr>
        </p:pic>
        <p:pic>
          <p:nvPicPr>
            <p:cNvPr id="53" name="sweetcorn tin" descr="A can of soda&#10;&#10;Description automatically generated">
              <a:extLst>
                <a:ext uri="{FF2B5EF4-FFF2-40B4-BE49-F238E27FC236}">
                  <a16:creationId xmlns:a16="http://schemas.microsoft.com/office/drawing/2014/main" id="{DAFBBD92-3F48-4B9B-9F0D-4A05F228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887" y="1985399"/>
              <a:ext cx="597263" cy="869923"/>
            </a:xfrm>
            <a:prstGeom prst="rect">
              <a:avLst/>
            </a:prstGeom>
          </p:spPr>
        </p:pic>
        <p:pic>
          <p:nvPicPr>
            <p:cNvPr id="55" name="beans tin" descr="A picture containing food, can, soup, drawing&#10;&#10;Description automatically generated">
              <a:extLst>
                <a:ext uri="{FF2B5EF4-FFF2-40B4-BE49-F238E27FC236}">
                  <a16:creationId xmlns:a16="http://schemas.microsoft.com/office/drawing/2014/main" id="{E970A6EC-20E8-4E9B-A5F1-DF84E7C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12" y="2013023"/>
              <a:ext cx="703016" cy="860587"/>
            </a:xfrm>
            <a:prstGeom prst="rect">
              <a:avLst/>
            </a:prstGeom>
          </p:spPr>
        </p:pic>
      </p:grpSp>
      <p:grpSp>
        <p:nvGrpSpPr>
          <p:cNvPr id="1032" name="Jars group">
            <a:extLst>
              <a:ext uri="{FF2B5EF4-FFF2-40B4-BE49-F238E27FC236}">
                <a16:creationId xmlns:a16="http://schemas.microsoft.com/office/drawing/2014/main" id="{86523CC3-1528-4810-BAB3-50C7594A1194}"/>
              </a:ext>
            </a:extLst>
          </p:cNvPr>
          <p:cNvGrpSpPr/>
          <p:nvPr/>
        </p:nvGrpSpPr>
        <p:grpSpPr>
          <a:xfrm>
            <a:off x="8740910" y="1039567"/>
            <a:ext cx="2405269" cy="3309248"/>
            <a:chOff x="8737845" y="1491780"/>
            <a:chExt cx="2405269" cy="330924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D694-2660-4D21-ABE0-8BB6FCB7B353}"/>
                </a:ext>
              </a:extLst>
            </p:cNvPr>
            <p:cNvGrpSpPr/>
            <p:nvPr/>
          </p:nvGrpSpPr>
          <p:grpSpPr>
            <a:xfrm>
              <a:off x="8737845" y="1491780"/>
              <a:ext cx="2405269" cy="3309248"/>
              <a:chOff x="1092042" y="1403268"/>
              <a:chExt cx="2405269" cy="2744841"/>
            </a:xfrm>
          </p:grpSpPr>
          <p:sp>
            <p:nvSpPr>
              <p:cNvPr id="37" name="correct rec">
                <a:extLst>
                  <a:ext uri="{FF2B5EF4-FFF2-40B4-BE49-F238E27FC236}">
                    <a16:creationId xmlns:a16="http://schemas.microsoft.com/office/drawing/2014/main" id="{1B96C527-A3DF-4A65-9274-44823D7C88AA}"/>
                  </a:ext>
                </a:extLst>
              </p:cNvPr>
              <p:cNvSpPr/>
              <p:nvPr/>
            </p:nvSpPr>
            <p:spPr>
              <a:xfrm>
                <a:off x="1092042" y="1403268"/>
                <a:ext cx="2405269" cy="2744841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A6E9E6-8426-4E13-BE65-3DCEF480FA0C}"/>
                  </a:ext>
                </a:extLst>
              </p:cNvPr>
              <p:cNvSpPr/>
              <p:nvPr/>
            </p:nvSpPr>
            <p:spPr>
              <a:xfrm>
                <a:off x="1092042" y="2626300"/>
                <a:ext cx="240526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jam jar" descr="A picture containing indoor, sitting, table, filled&#10;&#10;Description automatically generated">
              <a:extLst>
                <a:ext uri="{FF2B5EF4-FFF2-40B4-BE49-F238E27FC236}">
                  <a16:creationId xmlns:a16="http://schemas.microsoft.com/office/drawing/2014/main" id="{329FB719-4364-4C68-9441-74458B3E7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058" y="2026093"/>
              <a:ext cx="613629" cy="888019"/>
            </a:xfrm>
            <a:prstGeom prst="rect">
              <a:avLst/>
            </a:prstGeom>
          </p:spPr>
        </p:pic>
        <p:pic>
          <p:nvPicPr>
            <p:cNvPr id="1025" name="coffe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84412935-41B9-4F8F-8F98-4C8E9A24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449" y="1982108"/>
              <a:ext cx="499664" cy="907365"/>
            </a:xfrm>
            <a:prstGeom prst="rect">
              <a:avLst/>
            </a:prstGeom>
          </p:spPr>
        </p:pic>
        <p:pic>
          <p:nvPicPr>
            <p:cNvPr id="1028" name="sauce jar" descr="A close up of a bottle&#10;&#10;Description automatically generated">
              <a:extLst>
                <a:ext uri="{FF2B5EF4-FFF2-40B4-BE49-F238E27FC236}">
                  <a16:creationId xmlns:a16="http://schemas.microsoft.com/office/drawing/2014/main" id="{110CA368-44A2-40CB-AEB7-FA4946D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528" y="1972934"/>
              <a:ext cx="499664" cy="882387"/>
            </a:xfrm>
            <a:prstGeom prst="rect">
              <a:avLst/>
            </a:prstGeom>
          </p:spPr>
        </p:pic>
      </p:grpSp>
      <p:sp>
        <p:nvSpPr>
          <p:cNvPr id="1029" name="Jars text">
            <a:extLst>
              <a:ext uri="{FF2B5EF4-FFF2-40B4-BE49-F238E27FC236}">
                <a16:creationId xmlns:a16="http://schemas.microsoft.com/office/drawing/2014/main" id="{7DC2B61E-977E-48C7-A40F-DF9C4EFA20E4}"/>
              </a:ext>
            </a:extLst>
          </p:cNvPr>
          <p:cNvSpPr/>
          <p:nvPr/>
        </p:nvSpPr>
        <p:spPr>
          <a:xfrm>
            <a:off x="9491516" y="103190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Jars</a:t>
            </a:r>
          </a:p>
        </p:txBody>
      </p:sp>
      <p:sp>
        <p:nvSpPr>
          <p:cNvPr id="22" name="Tins text">
            <a:extLst>
              <a:ext uri="{FF2B5EF4-FFF2-40B4-BE49-F238E27FC236}">
                <a16:creationId xmlns:a16="http://schemas.microsoft.com/office/drawing/2014/main" id="{4BEAE700-D3A9-402F-A8CD-7178906BFF07}"/>
              </a:ext>
            </a:extLst>
          </p:cNvPr>
          <p:cNvSpPr/>
          <p:nvPr/>
        </p:nvSpPr>
        <p:spPr>
          <a:xfrm>
            <a:off x="1842557" y="1014432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Tins</a:t>
            </a:r>
            <a:endParaRPr lang="en-GB" sz="2400" dirty="0"/>
          </a:p>
        </p:txBody>
      </p:sp>
      <p:sp>
        <p:nvSpPr>
          <p:cNvPr id="18" name="Fruit text">
            <a:extLst>
              <a:ext uri="{FF2B5EF4-FFF2-40B4-BE49-F238E27FC236}">
                <a16:creationId xmlns:a16="http://schemas.microsoft.com/office/drawing/2014/main" id="{72717EED-576B-4F0A-8BC4-FF0155C4C93D}"/>
              </a:ext>
            </a:extLst>
          </p:cNvPr>
          <p:cNvSpPr txBox="1"/>
          <p:nvPr/>
        </p:nvSpPr>
        <p:spPr>
          <a:xfrm>
            <a:off x="5665317" y="1005509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</a:t>
            </a:r>
          </a:p>
        </p:txBody>
      </p:sp>
      <p:pic>
        <p:nvPicPr>
          <p:cNvPr id="40" name="sauce jar" descr="A close up of a bottle&#10;&#10;Description automatically generated">
            <a:extLst>
              <a:ext uri="{FF2B5EF4-FFF2-40B4-BE49-F238E27FC236}">
                <a16:creationId xmlns:a16="http://schemas.microsoft.com/office/drawing/2014/main" id="{67577E1F-DE01-43E4-9CC7-A2D41E6576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69" y="5268072"/>
            <a:ext cx="1379095" cy="138400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533A769-7B86-4BF2-ADAB-C81117F811BF}"/>
              </a:ext>
            </a:extLst>
          </p:cNvPr>
          <p:cNvGrpSpPr/>
          <p:nvPr/>
        </p:nvGrpSpPr>
        <p:grpSpPr>
          <a:xfrm>
            <a:off x="10175498" y="5546109"/>
            <a:ext cx="1707902" cy="1015663"/>
            <a:chOff x="1223889" y="1406769"/>
            <a:chExt cx="9005847" cy="5199601"/>
          </a:xfrm>
        </p:grpSpPr>
        <p:pic>
          <p:nvPicPr>
            <p:cNvPr id="48" name="Picture 47" descr="A picture containing drawing&#10;&#10;Description automatically generated">
              <a:hlinkClick r:id="rId18" action="ppaction://hlinksldjump"/>
              <a:extLst>
                <a:ext uri="{FF2B5EF4-FFF2-40B4-BE49-F238E27FC236}">
                  <a16:creationId xmlns:a16="http://schemas.microsoft.com/office/drawing/2014/main" id="{0948F1FC-CAD0-4D06-B375-6B7CBCF5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52" name="Picture 5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402492A-05AC-423A-B8B7-A893C2C9C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pic>
          <p:nvPicPr>
            <p:cNvPr id="54" name="Picture 5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DA0E0A9-857E-466D-BBD4-D2B211EE6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pic>
          <p:nvPicPr>
            <p:cNvPr id="56" name="Picture 5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DC97191-7D8B-481D-BE1A-4D6FB7A5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pic>
          <p:nvPicPr>
            <p:cNvPr id="58" name="Picture 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2A78769-246C-4DA2-951D-2072A3CD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1CC685-4161-45E9-9951-E083A36F914E}"/>
                </a:ext>
              </a:extLst>
            </p:cNvPr>
            <p:cNvSpPr txBox="1"/>
            <p:nvPr/>
          </p:nvSpPr>
          <p:spPr>
            <a:xfrm>
              <a:off x="2320009" y="2848652"/>
              <a:ext cx="1117429" cy="3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0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60" name="Picture 59" descr="A picture containing drawing&#10;&#10;Description automatically generated">
              <a:hlinkClick r:id="rId18" action="ppaction://hlinksldjump"/>
              <a:extLst>
                <a:ext uri="{FF2B5EF4-FFF2-40B4-BE49-F238E27FC236}">
                  <a16:creationId xmlns:a16="http://schemas.microsoft.com/office/drawing/2014/main" id="{80962B4E-A806-438B-8AE0-756F7CE91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6AFC877-4196-4461-8FD4-AA6FD5055443}"/>
              </a:ext>
            </a:extLst>
          </p:cNvPr>
          <p:cNvSpPr/>
          <p:nvPr/>
        </p:nvSpPr>
        <p:spPr>
          <a:xfrm>
            <a:off x="9785053" y="5476822"/>
            <a:ext cx="2282407" cy="115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jar of sauce">
            <a:hlinkClick r:id="" action="ppaction://media"/>
            <a:extLst>
              <a:ext uri="{FF2B5EF4-FFF2-40B4-BE49-F238E27FC236}">
                <a16:creationId xmlns:a16="http://schemas.microsoft.com/office/drawing/2014/main" id="{D6A46141-6711-4E94-80F0-99C561654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665317" y="6961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555 L 0.31562 -0.369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" grpId="0" animBg="1"/>
      <p:bldP spid="50" grpId="0" animBg="1"/>
      <p:bldP spid="50" grpId="1" animBg="1"/>
      <p:bldP spid="51" grpId="0" animBg="1"/>
      <p:bldP spid="51" grpId="1" animBg="1"/>
      <p:bldP spid="10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D5D143-7140-4157-9996-F3862EA7BC06}"/>
              </a:ext>
            </a:extLst>
          </p:cNvPr>
          <p:cNvSpPr/>
          <p:nvPr/>
        </p:nvSpPr>
        <p:spPr>
          <a:xfrm>
            <a:off x="0" y="0"/>
            <a:ext cx="12192000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5F7D7-8E78-4661-875D-F3D5D5F619BD}"/>
              </a:ext>
            </a:extLst>
          </p:cNvPr>
          <p:cNvSpPr/>
          <p:nvPr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08E1FE-5E2B-438D-9F5C-1E4E41D9AD22}"/>
              </a:ext>
            </a:extLst>
          </p:cNvPr>
          <p:cNvGrpSpPr/>
          <p:nvPr/>
        </p:nvGrpSpPr>
        <p:grpSpPr>
          <a:xfrm>
            <a:off x="1090612" y="5410199"/>
            <a:ext cx="10010775" cy="190502"/>
            <a:chOff x="1295400" y="5410199"/>
            <a:chExt cx="10010775" cy="1905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604D31-C6B2-4877-A95B-453253C40527}"/>
                </a:ext>
              </a:extLst>
            </p:cNvPr>
            <p:cNvSpPr/>
            <p:nvPr/>
          </p:nvSpPr>
          <p:spPr>
            <a:xfrm>
              <a:off x="12954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F1483B-61ED-4E22-B508-434D054E01CD}"/>
                </a:ext>
              </a:extLst>
            </p:cNvPr>
            <p:cNvSpPr/>
            <p:nvPr/>
          </p:nvSpPr>
          <p:spPr>
            <a:xfrm>
              <a:off x="3119437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5E7872-11D0-44E2-B302-1DDEE491B535}"/>
                </a:ext>
              </a:extLst>
            </p:cNvPr>
            <p:cNvSpPr/>
            <p:nvPr/>
          </p:nvSpPr>
          <p:spPr>
            <a:xfrm>
              <a:off x="49434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BAC633-0F24-476E-964A-4DF378BDAE1B}"/>
                </a:ext>
              </a:extLst>
            </p:cNvPr>
            <p:cNvSpPr/>
            <p:nvPr/>
          </p:nvSpPr>
          <p:spPr>
            <a:xfrm>
              <a:off x="66960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EC1A92-CA44-490F-9C2F-C70D0D8A4AFA}"/>
                </a:ext>
              </a:extLst>
            </p:cNvPr>
            <p:cNvSpPr/>
            <p:nvPr/>
          </p:nvSpPr>
          <p:spPr>
            <a:xfrm>
              <a:off x="84963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FAE3D8-9895-4233-A2A6-F40D3962CF73}"/>
                </a:ext>
              </a:extLst>
            </p:cNvPr>
            <p:cNvSpPr/>
            <p:nvPr/>
          </p:nvSpPr>
          <p:spPr>
            <a:xfrm>
              <a:off x="1029652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7A3312-995F-4D25-9636-D11C52E893AF}"/>
              </a:ext>
            </a:extLst>
          </p:cNvPr>
          <p:cNvSpPr/>
          <p:nvPr/>
        </p:nvSpPr>
        <p:spPr>
          <a:xfrm>
            <a:off x="0" y="2895601"/>
            <a:ext cx="12192000" cy="12382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59D8C8-AF37-4279-B95C-FBE41C48BE41}"/>
              </a:ext>
            </a:extLst>
          </p:cNvPr>
          <p:cNvGrpSpPr/>
          <p:nvPr/>
        </p:nvGrpSpPr>
        <p:grpSpPr>
          <a:xfrm>
            <a:off x="3529016" y="3714751"/>
            <a:ext cx="4738687" cy="2545372"/>
            <a:chOff x="1223889" y="1406769"/>
            <a:chExt cx="9005847" cy="5199601"/>
          </a:xfrm>
        </p:grpSpPr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33F0222-B9A3-47BA-BC5D-A068EE709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69BECBD-B40C-409D-BA7C-A0C9EA062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D7BB64-0A3D-46B2-A917-227F5E07B8D8}"/>
                </a:ext>
              </a:extLst>
            </p:cNvPr>
            <p:cNvSpPr txBox="1"/>
            <p:nvPr/>
          </p:nvSpPr>
          <p:spPr>
            <a:xfrm>
              <a:off x="5143185" y="2574361"/>
              <a:ext cx="1827384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Cameron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5AAD4BE-472C-467C-BF5C-B010381E9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C6FEEA-1E15-44C8-B2F6-58F61548DA5B}"/>
                </a:ext>
              </a:extLst>
            </p:cNvPr>
            <p:cNvSpPr txBox="1"/>
            <p:nvPr/>
          </p:nvSpPr>
          <p:spPr>
            <a:xfrm>
              <a:off x="6812556" y="2527582"/>
              <a:ext cx="1117430" cy="50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Daryl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2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5E44D1B-715D-48F2-838C-E4E3DF8F1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C4E319-A876-4F23-8992-6F716D943CFA}"/>
                </a:ext>
              </a:extLst>
            </p:cNvPr>
            <p:cNvSpPr txBox="1"/>
            <p:nvPr/>
          </p:nvSpPr>
          <p:spPr>
            <a:xfrm>
              <a:off x="8357664" y="2503602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Ciaran</a:t>
              </a:r>
            </a:p>
          </p:txBody>
        </p:sp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DF28C18-19F1-48B8-BCDD-D6D617283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8E845B-9716-457C-92E3-43243E40D1EF}"/>
                </a:ext>
              </a:extLst>
            </p:cNvPr>
            <p:cNvSpPr txBox="1"/>
            <p:nvPr/>
          </p:nvSpPr>
          <p:spPr>
            <a:xfrm>
              <a:off x="2271363" y="2794208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Coral</a:t>
              </a:r>
            </a:p>
          </p:txBody>
        </p:sp>
        <p:pic>
          <p:nvPicPr>
            <p:cNvPr id="31" name="Picture 3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AA200EB-B58C-4EFF-B379-34526E4A6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6F1B6-805F-4978-AA13-23A33AB00893}"/>
                </a:ext>
              </a:extLst>
            </p:cNvPr>
            <p:cNvSpPr txBox="1"/>
            <p:nvPr/>
          </p:nvSpPr>
          <p:spPr>
            <a:xfrm>
              <a:off x="3736797" y="2634823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Amy</a:t>
              </a:r>
            </a:p>
          </p:txBody>
        </p:sp>
      </p:grp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6B8EA5-D574-4334-9615-30D86DEAB6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02" y="1088767"/>
            <a:ext cx="2536727" cy="17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18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D5D143-7140-4157-9996-F3862EA7BC06}"/>
              </a:ext>
            </a:extLst>
          </p:cNvPr>
          <p:cNvSpPr/>
          <p:nvPr/>
        </p:nvSpPr>
        <p:spPr>
          <a:xfrm>
            <a:off x="0" y="0"/>
            <a:ext cx="12192000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5F7D7-8E78-4661-875D-F3D5D5F619BD}"/>
              </a:ext>
            </a:extLst>
          </p:cNvPr>
          <p:cNvSpPr/>
          <p:nvPr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08E1FE-5E2B-438D-9F5C-1E4E41D9AD22}"/>
              </a:ext>
            </a:extLst>
          </p:cNvPr>
          <p:cNvGrpSpPr/>
          <p:nvPr/>
        </p:nvGrpSpPr>
        <p:grpSpPr>
          <a:xfrm>
            <a:off x="1090612" y="5410199"/>
            <a:ext cx="10010775" cy="190502"/>
            <a:chOff x="1295400" y="5410199"/>
            <a:chExt cx="10010775" cy="1905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604D31-C6B2-4877-A95B-453253C40527}"/>
                </a:ext>
              </a:extLst>
            </p:cNvPr>
            <p:cNvSpPr/>
            <p:nvPr/>
          </p:nvSpPr>
          <p:spPr>
            <a:xfrm>
              <a:off x="12954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F1483B-61ED-4E22-B508-434D054E01CD}"/>
                </a:ext>
              </a:extLst>
            </p:cNvPr>
            <p:cNvSpPr/>
            <p:nvPr/>
          </p:nvSpPr>
          <p:spPr>
            <a:xfrm>
              <a:off x="3119437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5E7872-11D0-44E2-B302-1DDEE491B535}"/>
                </a:ext>
              </a:extLst>
            </p:cNvPr>
            <p:cNvSpPr/>
            <p:nvPr/>
          </p:nvSpPr>
          <p:spPr>
            <a:xfrm>
              <a:off x="49434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BAC633-0F24-476E-964A-4DF378BDAE1B}"/>
                </a:ext>
              </a:extLst>
            </p:cNvPr>
            <p:cNvSpPr/>
            <p:nvPr/>
          </p:nvSpPr>
          <p:spPr>
            <a:xfrm>
              <a:off x="669607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EC1A92-CA44-490F-9C2F-C70D0D8A4AFA}"/>
                </a:ext>
              </a:extLst>
            </p:cNvPr>
            <p:cNvSpPr/>
            <p:nvPr/>
          </p:nvSpPr>
          <p:spPr>
            <a:xfrm>
              <a:off x="8496300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FAE3D8-9895-4233-A2A6-F40D3962CF73}"/>
                </a:ext>
              </a:extLst>
            </p:cNvPr>
            <p:cNvSpPr/>
            <p:nvPr/>
          </p:nvSpPr>
          <p:spPr>
            <a:xfrm>
              <a:off x="10296525" y="5410199"/>
              <a:ext cx="1009650" cy="1905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7A3312-995F-4D25-9636-D11C52E893AF}"/>
              </a:ext>
            </a:extLst>
          </p:cNvPr>
          <p:cNvSpPr/>
          <p:nvPr/>
        </p:nvSpPr>
        <p:spPr>
          <a:xfrm>
            <a:off x="0" y="2895601"/>
            <a:ext cx="12192000" cy="12382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8E687FB0-5D87-4569-BF06-9A126A103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5444" y="1088767"/>
            <a:ext cx="2598553" cy="171675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26E4B25-FB23-4B54-8A40-F25142EEB7DE}"/>
              </a:ext>
            </a:extLst>
          </p:cNvPr>
          <p:cNvGrpSpPr/>
          <p:nvPr/>
        </p:nvGrpSpPr>
        <p:grpSpPr>
          <a:xfrm>
            <a:off x="7722393" y="3714751"/>
            <a:ext cx="4738687" cy="2545372"/>
            <a:chOff x="1223889" y="1406769"/>
            <a:chExt cx="9005847" cy="5199601"/>
          </a:xfrm>
        </p:grpSpPr>
        <p:pic>
          <p:nvPicPr>
            <p:cNvPr id="34" name="Picture 3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A6673B6-D4FA-4DE7-B659-E1B4724DD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C374439-087F-4F4A-BBB9-8559AA79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8873EC-AA5C-4F00-A408-59BCE23C284B}"/>
                </a:ext>
              </a:extLst>
            </p:cNvPr>
            <p:cNvSpPr txBox="1"/>
            <p:nvPr/>
          </p:nvSpPr>
          <p:spPr>
            <a:xfrm>
              <a:off x="5143185" y="2574361"/>
              <a:ext cx="1827384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Cameron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3538743-3944-4BCA-A5ED-83E7F4B72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87B490-A507-4898-896B-912D0FDE360A}"/>
                </a:ext>
              </a:extLst>
            </p:cNvPr>
            <p:cNvSpPr txBox="1"/>
            <p:nvPr/>
          </p:nvSpPr>
          <p:spPr>
            <a:xfrm>
              <a:off x="6812556" y="2527582"/>
              <a:ext cx="1117430" cy="50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Daryl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0" name="Picture 3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3DA148C-3A6D-459E-92CB-BA4B15A7E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66991B-74FE-4EB6-A31C-2453372864C6}"/>
                </a:ext>
              </a:extLst>
            </p:cNvPr>
            <p:cNvSpPr txBox="1"/>
            <p:nvPr/>
          </p:nvSpPr>
          <p:spPr>
            <a:xfrm>
              <a:off x="8357664" y="2503602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Ciaran</a:t>
              </a:r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B102EF2-78D1-405B-822D-6E7E537F7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D522A9E-C542-42B4-9CC6-7BB7601590E5}"/>
                </a:ext>
              </a:extLst>
            </p:cNvPr>
            <p:cNvSpPr txBox="1"/>
            <p:nvPr/>
          </p:nvSpPr>
          <p:spPr>
            <a:xfrm>
              <a:off x="2271363" y="2794208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Coral</a:t>
              </a:r>
            </a:p>
          </p:txBody>
        </p:sp>
        <p:pic>
          <p:nvPicPr>
            <p:cNvPr id="44" name="Picture 4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CF2EFE4-9440-4B7B-BD71-E366E794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572191-01DD-4992-A84A-AA9A074B24C0}"/>
                </a:ext>
              </a:extLst>
            </p:cNvPr>
            <p:cNvSpPr txBox="1"/>
            <p:nvPr/>
          </p:nvSpPr>
          <p:spPr>
            <a:xfrm>
              <a:off x="3736797" y="2634823"/>
              <a:ext cx="1117430" cy="46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Comic Sans MS" panose="030F0702030302020204" pitchFamily="66" charset="0"/>
                </a:rPr>
                <a:t>Amy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19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D4725-178D-4243-A035-D24E96A4228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Intentions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472A148-3F84-42C6-8A99-87E344A1F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" y="1533705"/>
            <a:ext cx="3789132" cy="1545688"/>
          </a:xfrm>
          <a:prstGeom prst="rect">
            <a:avLst/>
          </a:prstGeom>
        </p:spPr>
      </p:pic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9E255729-D2FE-4199-96E3-BF5891850F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62" y="1562829"/>
            <a:ext cx="3888659" cy="15320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79D9B061-8DD5-4B16-AA43-05AD5A6BC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2" y="1562829"/>
            <a:ext cx="3811152" cy="15595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779140-7757-4E86-AA80-7579BAF60B81}"/>
              </a:ext>
            </a:extLst>
          </p:cNvPr>
          <p:cNvSpPr/>
          <p:nvPr/>
        </p:nvSpPr>
        <p:spPr>
          <a:xfrm>
            <a:off x="10421687" y="5738691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endParaRPr lang="en-GB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670582-F171-4F54-B0F3-F507B4C945CA}"/>
              </a:ext>
            </a:extLst>
          </p:cNvPr>
          <p:cNvSpPr/>
          <p:nvPr/>
        </p:nvSpPr>
        <p:spPr>
          <a:xfrm>
            <a:off x="10243930" y="5542042"/>
            <a:ext cx="1570002" cy="880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count">
            <a:hlinkClick r:id="" action="ppaction://media"/>
            <a:extLst>
              <a:ext uri="{FF2B5EF4-FFF2-40B4-BE49-F238E27FC236}">
                <a16:creationId xmlns:a16="http://schemas.microsoft.com/office/drawing/2014/main" id="{E9B2D839-0700-415E-BF69-A8B56A3D0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24926" y="6975999"/>
            <a:ext cx="609600" cy="609600"/>
          </a:xfrm>
          <a:prstGeom prst="rect">
            <a:avLst/>
          </a:prstGeom>
        </p:spPr>
      </p:pic>
      <p:pic>
        <p:nvPicPr>
          <p:cNvPr id="26" name="sort">
            <a:hlinkClick r:id="" action="ppaction://media"/>
            <a:extLst>
              <a:ext uri="{FF2B5EF4-FFF2-40B4-BE49-F238E27FC236}">
                <a16:creationId xmlns:a16="http://schemas.microsoft.com/office/drawing/2014/main" id="{7A831754-EB98-4F87-9648-EC3B07B6AE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01526" y="6975999"/>
            <a:ext cx="609600" cy="609600"/>
          </a:xfrm>
          <a:prstGeom prst="rect">
            <a:avLst/>
          </a:prstGeom>
        </p:spPr>
      </p:pic>
      <p:pic>
        <p:nvPicPr>
          <p:cNvPr id="27" name="same">
            <a:hlinkClick r:id="" action="ppaction://media"/>
            <a:extLst>
              <a:ext uri="{FF2B5EF4-FFF2-40B4-BE49-F238E27FC236}">
                <a16:creationId xmlns:a16="http://schemas.microsoft.com/office/drawing/2014/main" id="{8D31DBD1-9D55-4A07-A824-58661D1C82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6063" y="6988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97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87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5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838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853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694B9EA-64CB-4046-A2BA-59B4BEA6D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1" y="738717"/>
            <a:ext cx="5545618" cy="5571066"/>
          </a:xfrm>
          <a:prstGeom prst="rect">
            <a:avLst/>
          </a:prstGeom>
        </p:spPr>
      </p:pic>
      <p:pic>
        <p:nvPicPr>
          <p:cNvPr id="7" name="Picture 6" descr="A blue sign sitting in the grass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72ECEA10-B83E-4C60-81FD-6C6521667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69496" y="2734292"/>
            <a:ext cx="1167265" cy="789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picture containing drawing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20054433-7378-460F-ABA5-F78381A4F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81" y="2453012"/>
            <a:ext cx="1167265" cy="81849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7ACAB2A-DF9A-43EA-978E-41A2B03E2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8" y="1561731"/>
            <a:ext cx="1508410" cy="138499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1BFF951C-727E-43E2-B8C8-119582E702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532629" y="4217176"/>
            <a:ext cx="1259640" cy="832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A60BDE-C583-4B2F-8024-416E4EA15EA0}"/>
              </a:ext>
            </a:extLst>
          </p:cNvPr>
          <p:cNvSpPr txBox="1"/>
          <p:nvPr/>
        </p:nvSpPr>
        <p:spPr>
          <a:xfrm>
            <a:off x="766525" y="3623587"/>
            <a:ext cx="2107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Click on icon to choose where to go</a:t>
            </a:r>
          </a:p>
        </p:txBody>
      </p:sp>
    </p:spTree>
    <p:extLst>
      <p:ext uri="{BB962C8B-B14F-4D97-AF65-F5344CB8AC3E}">
        <p14:creationId xmlns:p14="http://schemas.microsoft.com/office/powerpoint/2010/main" val="1803493325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F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E11D9F1-7324-467C-86C5-539509693EA2}"/>
              </a:ext>
            </a:extLst>
          </p:cNvPr>
          <p:cNvGrpSpPr/>
          <p:nvPr/>
        </p:nvGrpSpPr>
        <p:grpSpPr>
          <a:xfrm>
            <a:off x="2904228" y="225682"/>
            <a:ext cx="7260609" cy="1213176"/>
            <a:chOff x="2798211" y="13647"/>
            <a:chExt cx="7260609" cy="12131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BD9EA2-3B47-4B07-A636-79D0291A24C0}"/>
                </a:ext>
              </a:extLst>
            </p:cNvPr>
            <p:cNvSpPr txBox="1"/>
            <p:nvPr/>
          </p:nvSpPr>
          <p:spPr>
            <a:xfrm>
              <a:off x="2798211" y="112403"/>
              <a:ext cx="72606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Welcome to  </a:t>
              </a:r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13D23FDD-6755-4457-9BF8-537E13FA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540283" y="13647"/>
              <a:ext cx="1355221" cy="121317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5B37CD-8E4D-4FD4-B0BD-A73B8AAFC29B}"/>
              </a:ext>
            </a:extLst>
          </p:cNvPr>
          <p:cNvSpPr txBox="1"/>
          <p:nvPr/>
        </p:nvSpPr>
        <p:spPr>
          <a:xfrm>
            <a:off x="1803296" y="2510863"/>
            <a:ext cx="946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going to choose the same </a:t>
            </a: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D585579E-9392-465A-B340-A424306D6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53" y="3897396"/>
            <a:ext cx="1413534" cy="1297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1FCDAC-3B7F-4E77-A1D2-341596AD3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35" y="3897395"/>
            <a:ext cx="1413534" cy="1297882"/>
          </a:xfrm>
          <a:prstGeom prst="rect">
            <a:avLst/>
          </a:prstGeom>
        </p:spPr>
      </p:pic>
      <p:sp>
        <p:nvSpPr>
          <p:cNvPr id="46" name="Arrow: Right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58AE-6AF7-4A4B-B215-B6C1C1372FE5}"/>
              </a:ext>
            </a:extLst>
          </p:cNvPr>
          <p:cNvSpPr/>
          <p:nvPr/>
        </p:nvSpPr>
        <p:spPr>
          <a:xfrm>
            <a:off x="10232517" y="5902211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9115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F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E11D9F1-7324-467C-86C5-539509693EA2}"/>
              </a:ext>
            </a:extLst>
          </p:cNvPr>
          <p:cNvGrpSpPr/>
          <p:nvPr/>
        </p:nvGrpSpPr>
        <p:grpSpPr>
          <a:xfrm>
            <a:off x="2904228" y="225682"/>
            <a:ext cx="7260609" cy="1213176"/>
            <a:chOff x="2798211" y="13647"/>
            <a:chExt cx="7260609" cy="12131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BD9EA2-3B47-4B07-A636-79D0291A24C0}"/>
                </a:ext>
              </a:extLst>
            </p:cNvPr>
            <p:cNvSpPr txBox="1"/>
            <p:nvPr/>
          </p:nvSpPr>
          <p:spPr>
            <a:xfrm>
              <a:off x="2798211" y="112403"/>
              <a:ext cx="72606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Welcome to  </a:t>
              </a:r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13D23FDD-6755-4457-9BF8-537E13FA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540283" y="13647"/>
              <a:ext cx="1355221" cy="121317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5B37CD-8E4D-4FD4-B0BD-A73B8AAFC29B}"/>
              </a:ext>
            </a:extLst>
          </p:cNvPr>
          <p:cNvSpPr txBox="1"/>
          <p:nvPr/>
        </p:nvSpPr>
        <p:spPr>
          <a:xfrm>
            <a:off x="1525000" y="2475199"/>
            <a:ext cx="946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Click on the same items that are on the list</a:t>
            </a: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D585579E-9392-465A-B340-A424306D6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53" y="3897396"/>
            <a:ext cx="1413534" cy="1297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1FCDAC-3B7F-4E77-A1D2-341596AD3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35" y="3897395"/>
            <a:ext cx="1413534" cy="1297882"/>
          </a:xfrm>
          <a:prstGeom prst="rect">
            <a:avLst/>
          </a:prstGeom>
        </p:spPr>
      </p:pic>
      <p:sp>
        <p:nvSpPr>
          <p:cNvPr id="10" name="Arrow: Right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6249DC-96EA-44A6-975F-51858667BB62}"/>
              </a:ext>
            </a:extLst>
          </p:cNvPr>
          <p:cNvSpPr/>
          <p:nvPr/>
        </p:nvSpPr>
        <p:spPr>
          <a:xfrm>
            <a:off x="10232517" y="5902211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06447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F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E11D9F1-7324-467C-86C5-539509693EA2}"/>
              </a:ext>
            </a:extLst>
          </p:cNvPr>
          <p:cNvGrpSpPr/>
          <p:nvPr/>
        </p:nvGrpSpPr>
        <p:grpSpPr>
          <a:xfrm>
            <a:off x="2904228" y="225682"/>
            <a:ext cx="7260609" cy="1213176"/>
            <a:chOff x="2798211" y="13647"/>
            <a:chExt cx="7260609" cy="12131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BD9EA2-3B47-4B07-A636-79D0291A24C0}"/>
                </a:ext>
              </a:extLst>
            </p:cNvPr>
            <p:cNvSpPr txBox="1"/>
            <p:nvPr/>
          </p:nvSpPr>
          <p:spPr>
            <a:xfrm>
              <a:off x="2798211" y="112403"/>
              <a:ext cx="72606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Welcome to  </a:t>
              </a:r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13D23FDD-6755-4457-9BF8-537E13FA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540283" y="13647"/>
              <a:ext cx="1355221" cy="121317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5B37CD-8E4D-4FD4-B0BD-A73B8AAFC29B}"/>
              </a:ext>
            </a:extLst>
          </p:cNvPr>
          <p:cNvSpPr txBox="1"/>
          <p:nvPr/>
        </p:nvSpPr>
        <p:spPr>
          <a:xfrm>
            <a:off x="1392897" y="2581216"/>
            <a:ext cx="946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When finished click on the bus to go back to the map</a:t>
            </a:r>
          </a:p>
        </p:txBody>
      </p:sp>
      <p:sp>
        <p:nvSpPr>
          <p:cNvPr id="10" name="Arrow: Right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6249DC-96EA-44A6-975F-51858667BB62}"/>
              </a:ext>
            </a:extLst>
          </p:cNvPr>
          <p:cNvSpPr/>
          <p:nvPr/>
        </p:nvSpPr>
        <p:spPr>
          <a:xfrm>
            <a:off x="10232517" y="5902211"/>
            <a:ext cx="1245705" cy="684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00A56E-9D3C-42D6-8837-B36E15CC8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4553277"/>
            <a:ext cx="1427361" cy="13489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435884-A348-431C-8A39-B043D47F2906}"/>
              </a:ext>
            </a:extLst>
          </p:cNvPr>
          <p:cNvGrpSpPr/>
          <p:nvPr/>
        </p:nvGrpSpPr>
        <p:grpSpPr>
          <a:xfrm>
            <a:off x="6385376" y="4595607"/>
            <a:ext cx="1707902" cy="1264273"/>
            <a:chOff x="1223889" y="1406769"/>
            <a:chExt cx="9005847" cy="5199601"/>
          </a:xfrm>
        </p:grpSpPr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F78AD86-7048-4E07-9249-A937B00B5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73" b="98131" l="2874" r="98851">
                          <a14:foregroundMark x1="4598" y1="27103" x2="64368" y2="60748"/>
                          <a14:foregroundMark x1="64368" y1="60748" x2="32759" y2="38318"/>
                          <a14:foregroundMark x1="32759" y1="38318" x2="9770" y2="67290"/>
                          <a14:foregroundMark x1="9770" y1="67290" x2="15517" y2="20561"/>
                          <a14:foregroundMark x1="15517" y1="20561" x2="48851" y2="17757"/>
                          <a14:foregroundMark x1="48851" y1="17757" x2="18966" y2="9346"/>
                          <a14:foregroundMark x1="18966" y1="9346" x2="67816" y2="19626"/>
                          <a14:foregroundMark x1="20115" y1="79439" x2="25287" y2="88785"/>
                          <a14:foregroundMark x1="18966" y1="93458" x2="20690" y2="91589"/>
                          <a14:foregroundMark x1="54023" y1="30841" x2="82184" y2="46729"/>
                          <a14:foregroundMark x1="82184" y1="46729" x2="84483" y2="53271"/>
                          <a14:foregroundMark x1="2874" y1="85981" x2="4830" y2="91071"/>
                          <a14:foregroundMark x1="18391" y1="88785" x2="16210" y2="90913"/>
                          <a14:foregroundMark x1="82184" y1="25234" x2="85632" y2="70093"/>
                          <a14:foregroundMark x1="89655" y1="79439" x2="94828" y2="27103"/>
                          <a14:foregroundMark x1="46552" y1="6542" x2="97202" y2="12948"/>
                          <a14:foregroundMark x1="52299" y1="35514" x2="51149" y2="57009"/>
                          <a14:foregroundMark x1="75287" y1="88785" x2="73563" y2="85047"/>
                          <a14:foregroundMark x1="73563" y1="85047" x2="78736" y2="99065"/>
                          <a14:foregroundMark x1="78736" y1="91589" x2="73563" y2="87850"/>
                          <a14:foregroundMark x1="73563" y1="87850" x2="79310" y2="79439"/>
                          <a14:foregroundMark x1="93103" y1="85981" x2="95402" y2="56075"/>
                          <a14:foregroundMark x1="97126" y1="71028" x2="96552" y2="64486"/>
                          <a14:foregroundMark x1="98276" y1="80374" x2="94828" y2="83178"/>
                          <a14:foregroundMark x1="97126" y1="41121" x2="97126" y2="33645"/>
                          <a14:foregroundMark x1="97126" y1="32710" x2="98851" y2="41121"/>
                          <a14:foregroundMark x1="9770" y1="33645" x2="9195" y2="45794"/>
                          <a14:foregroundMark x1="9195" y1="45794" x2="10920" y2="33645"/>
                          <a14:foregroundMark x1="10920" y1="33645" x2="9195" y2="42056"/>
                          <a14:foregroundMark x1="9195" y1="42056" x2="9195" y2="52336"/>
                          <a14:backgroundMark x1="5747" y1="97196" x2="12644" y2="99065"/>
                          <a14:backgroundMark x1="6322" y1="96262" x2="4023" y2="96262"/>
                          <a14:backgroundMark x1="4023" y1="28037" x2="4598" y2="26168"/>
                          <a14:backgroundMark x1="4023" y1="92523" x2="6322" y2="94393"/>
                          <a14:backgroundMark x1="97701" y1="12150" x2="99425" y2="14019"/>
                          <a14:backgroundMark x1="79310" y1="99065" x2="79885" y2="99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889" y="1406769"/>
              <a:ext cx="9005847" cy="5199601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E789D2-9E56-4DA7-888D-2C868BE9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72" y="2895601"/>
              <a:ext cx="1026529" cy="1238248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41E8601-A4A8-4F9F-9288-A6F9DD25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544" y="2895601"/>
              <a:ext cx="1087058" cy="1155000"/>
            </a:xfrm>
            <a:prstGeom prst="rect">
              <a:avLst/>
            </a:prstGeom>
          </p:spPr>
        </p:pic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6A562C6-63ED-4EBF-93AE-63182C41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545" y="2794208"/>
              <a:ext cx="977005" cy="1310616"/>
            </a:xfrm>
            <a:prstGeom prst="rect">
              <a:avLst/>
            </a:prstGeom>
          </p:spPr>
        </p:pic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8B38F30-A01D-4570-995F-C06A3776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0" y="2978921"/>
              <a:ext cx="1026529" cy="137894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A9585-34BB-4BA5-9570-F33CD029A60C}"/>
                </a:ext>
              </a:extLst>
            </p:cNvPr>
            <p:cNvSpPr txBox="1"/>
            <p:nvPr/>
          </p:nvSpPr>
          <p:spPr>
            <a:xfrm>
              <a:off x="2320009" y="2848652"/>
              <a:ext cx="1117429" cy="3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0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2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7BC77F6-4925-40DC-9A73-A573FE679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5" y="2996252"/>
              <a:ext cx="882016" cy="1147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02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287</Words>
  <Application>Microsoft Office PowerPoint</Application>
  <PresentationFormat>Widescreen</PresentationFormat>
  <Paragraphs>140</Paragraphs>
  <Slides>26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Bowen</dc:creator>
  <cp:lastModifiedBy>Michael Bowen</cp:lastModifiedBy>
  <cp:revision>42</cp:revision>
  <dcterms:created xsi:type="dcterms:W3CDTF">2020-05-18T09:56:27Z</dcterms:created>
  <dcterms:modified xsi:type="dcterms:W3CDTF">2020-05-18T12:55:08Z</dcterms:modified>
</cp:coreProperties>
</file>