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0ACA-C204-4874-8D8F-593A4DCE7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8FEEED-392C-48B1-B55B-C57B119F2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2A157-3B5A-4941-AFFF-69FC7F87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0CAB24-0121-4CF5-B94E-13988E8C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15243D-D39D-48CD-854D-47C18E7D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8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3EF30-662C-442D-A789-3BBF6D08E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5DEB5E-72DC-468F-B55F-A5DE4ED5D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C634C-8E84-46B2-BEBD-2068E9D5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35CD8F-E988-4451-BC77-DE92F4B6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A3A21-87DF-49E6-BC9B-B86BD5EA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0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E982D0-BE76-4A05-89B6-5E979DBB0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B8D854-7CBB-49FE-ACAE-96BF62C9D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E2E61D-489F-41BD-B864-CED32F6E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581CF3-1504-4B13-A8D9-D644DB2B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D63B0B-D9C4-4794-A2DB-E4853418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1FF8C-318F-486D-A65E-9634CBBE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0C6B5-D139-46B5-A093-63299D1F3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D3D63-6CD9-4453-B4DB-9D69C293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C2A760-AA96-4DC6-9649-CCAE1259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B56CA8-6D42-45E8-9334-F3C12887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7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30734-054C-4D1E-9C29-51A6FF5D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038EE4-2646-4557-866D-9CC291768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4532DC-2D56-4DD0-9FF3-98B4532E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4E051F-AA1A-4FAF-8303-428B0F94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233861-FEB7-4111-AD29-5FB53F90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1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17CFEC-73A3-4A5D-9B97-BE8AB80D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833963-22D7-4759-98DE-B2A2D17BD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510319-06DA-4735-B2D6-9505E9F96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76E0A6-8814-4056-88C7-E220C565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8730C9-648F-496A-B464-11BC8377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BF1035-C078-457D-9525-575C55AF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6B733-1E51-40CC-92D3-98AD5E8B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D67121-9E1B-4018-AACA-2DC5A78CA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2F321B-8D19-461B-AFCC-10BDE1B3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770563-2E6D-455F-B640-466098888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030293-22F6-488B-8DA0-4C91D769F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516EAB-E9FA-465C-86B7-87B07442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256AFA7-0139-4F44-A18D-3A843E61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F5C2BC-ABF8-4AE2-97FF-8FB63EFF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184850-AC83-414B-91E9-22FA5B95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73B11B-50F1-4E56-892A-35730605A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DB51C65-8C46-4BE4-98E6-4F923782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856E3E-E368-4551-96F1-2EC3AFC3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FCF8C47-42E6-4F1B-9FE4-2B2D2D70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C83E36-93A8-43E3-B038-95744711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B27A7D9-8F98-40CB-A89A-5F1CD137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9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A7CF4-7463-44B4-A0E7-FC474D13B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C04C15-7EE1-4D1E-AF84-E93CB9698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F7880A-FE19-44F5-87E7-006587177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8B42D-1B27-4D21-A131-CB66614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147FCF-8ED3-4BAD-ACDB-573D605A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5B9ACA-1C02-4482-8526-CCB79BB7C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6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BAD609-0F74-4C9D-AEE6-ACAA5190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D8E66B-DB71-421D-94BA-0363AF66D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0628DB-90E0-47C5-85D6-72A90D304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8569BC-2C9D-4FE7-AC1F-6AA27277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D87F32-E178-4144-991C-FD5DCA29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44CFCE-1F1C-42CF-8C36-9FEF16CC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5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04969C7-9DC4-468A-9515-623FCBAC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8252F4-4587-4CD6-A5F2-561E1650F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D9D6EA-1CF4-4BBB-9334-D5725DC05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8EC6-F6E0-48D2-A9D1-C73F3064A4E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0B77CC-944F-4CF5-99BD-B929FBBE3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5323F0-AFF5-453B-ABE3-80AED1931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ACAC-235A-4C7B-B9B1-B74317183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0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opmarks.co.uk/learning-to-count/underwater-count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opmarks.co.uk/learning-to-count/underwater-count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57C8A-663D-452D-970F-0B97C23A9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 am learning to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236" y="3602038"/>
            <a:ext cx="2155065" cy="2155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837" y="3602038"/>
            <a:ext cx="2155065" cy="215506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89CF57-1608-4EBF-9256-F836B0B45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8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E4A161-AB4B-4DB5-B51E-0875248A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count to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614E7-3620-45A6-841A-C9A5C23F5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https://www.topmarks.co.uk/learning-to-count/underwater-counting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5134A2-9320-4FBD-96B1-E59B33CD4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322" y="2553494"/>
            <a:ext cx="3697356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5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FB7F85-354D-4409-8F5B-2065815A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count to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FDBF7F-22F7-4D77-96B5-2B2D1794D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https://www.topmarks.co.uk/learning-to-count/underwater-counting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624C2F-0132-4AF0-AE46-1FA611CD0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752" y="2553368"/>
            <a:ext cx="3694496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9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C3F65-93D8-4A47-A301-EF9F37A4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count is finished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C2227726-1FE2-414C-974C-0866E0FF0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9497" y="2108322"/>
            <a:ext cx="3853006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6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I am learning to count</vt:lpstr>
      <vt:lpstr>I am learning to count to 5</vt:lpstr>
      <vt:lpstr>I am learning to count to 10</vt:lpstr>
      <vt:lpstr>I am learning to count is finished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count, order</dc:title>
  <dc:creator>Alex Moncrieff</dc:creator>
  <cp:lastModifiedBy>mull</cp:lastModifiedBy>
  <cp:revision>4</cp:revision>
  <dcterms:created xsi:type="dcterms:W3CDTF">2020-05-17T11:46:26Z</dcterms:created>
  <dcterms:modified xsi:type="dcterms:W3CDTF">2020-05-17T13:33:36Z</dcterms:modified>
</cp:coreProperties>
</file>