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C30637B-AABA-427C-9F0C-0114EC4256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9D53B263-75A4-4811-A8A0-7B5556F667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9467B43-6FE2-409D-8339-007BAA5A53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D8218-CD26-4C21-80AA-5501876B70C8}" type="datetimeFigureOut">
              <a:rPr lang="en-GB" smtClean="0"/>
              <a:t>17/05/2020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EB1C3A7-1CDE-4C61-BB8E-DCD2C2C70F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022FE0A-8B96-4E4A-8498-4641F5230D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B17D7-F043-4F9E-B114-3B85F14AD0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7297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9E55C09-5617-4840-97C4-84007BF1B4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553D80A1-7721-4A72-99F1-F49791F4AA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926DD9C-A80D-4B2C-B919-54C49A9A04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D8218-CD26-4C21-80AA-5501876B70C8}" type="datetimeFigureOut">
              <a:rPr lang="en-GB" smtClean="0"/>
              <a:t>17/05/2020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BDE67F6-505E-4021-B46C-6E65181223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68B93A1-084E-4C20-97A4-4B9019D280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B17D7-F043-4F9E-B114-3B85F14AD0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2231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55C64385-5A93-4C82-88F4-EF4D9C58FDB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64984F25-7522-4EAF-8A60-426EE61E04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1E8A188-4457-43A6-B145-BDFB562F99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D8218-CD26-4C21-80AA-5501876B70C8}" type="datetimeFigureOut">
              <a:rPr lang="en-GB" smtClean="0"/>
              <a:t>17/05/2020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EEC6805-D94E-479B-B98C-63836917E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E1E7D45-653E-43E2-81CB-9E1514084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B17D7-F043-4F9E-B114-3B85F14AD0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3019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D04D61E-BF8A-4252-9FC4-23032949CB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C2E34EE-75D7-4303-BDDE-077FE859D4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8FE387F-F4D5-45D5-937F-958F6D7997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D8218-CD26-4C21-80AA-5501876B70C8}" type="datetimeFigureOut">
              <a:rPr lang="en-GB" smtClean="0"/>
              <a:t>17/05/2020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6CFD489-E9C3-4550-91A0-7267575938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FDB8387-F39C-44D7-9F72-BA53EA687A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B17D7-F043-4F9E-B114-3B85F14AD0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6072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4D424C1-3E53-483A-B104-BEAA6644CE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B9039C0-61A4-4516-890F-3C7192B49F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08FC2C0-9487-4034-9770-C2A9E9BBED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D8218-CD26-4C21-80AA-5501876B70C8}" type="datetimeFigureOut">
              <a:rPr lang="en-GB" smtClean="0"/>
              <a:t>17/05/2020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4CD6ED0-1061-473B-9C1C-965C7C415C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FE52B79-8AEE-4FB3-B8EB-425E528B61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B17D7-F043-4F9E-B114-3B85F14AD0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9244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B42FCE4-EF4B-4E31-A93C-DBFEFF9B69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EEA2304-2C30-4BE6-9F87-7582A82F35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3CF14859-9AC7-4D1D-85E2-AB3E6FD913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4FED24B-37F9-465E-9782-658AE4A294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D8218-CD26-4C21-80AA-5501876B70C8}" type="datetimeFigureOut">
              <a:rPr lang="en-GB" smtClean="0"/>
              <a:t>17/05/2020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4F85AE6-461C-409C-AF71-1141917A8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2D68ABF-803E-42E3-86A1-329FD6F0D4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B17D7-F043-4F9E-B114-3B85F14AD0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9365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9DC3DEE-12F3-4AF7-800B-4116150452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72395D7-82A7-4F1E-B138-A4A2906866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96D6C8A0-C72D-4CCC-8A58-39A7AC5A4A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49820815-F39E-4AF2-9136-4AD3F9504A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9443046C-9526-4FE8-9EBD-290A0736D3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5CF981C1-D340-44CA-A3A8-85DD4ED4B5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D8218-CD26-4C21-80AA-5501876B70C8}" type="datetimeFigureOut">
              <a:rPr lang="en-GB" smtClean="0"/>
              <a:t>17/05/2020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2165F9F8-ECF2-479F-961C-A5439A9486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B6CEFFC9-85D4-451F-B01B-B834A51AE0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B17D7-F043-4F9E-B114-3B85F14AD0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27480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A32B06F-073E-44A9-A66E-776F7749D8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C39AE9C2-C6DC-4C6A-9201-19258EFDA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D8218-CD26-4C21-80AA-5501876B70C8}" type="datetimeFigureOut">
              <a:rPr lang="en-GB" smtClean="0"/>
              <a:t>17/05/2020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4933CBB4-B754-479C-AD17-6B3B049050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0E7F23F8-AE12-4350-8E1A-934C6B445F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B17D7-F043-4F9E-B114-3B85F14AD0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8096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3502F2B2-7305-458B-8E0C-673FAF2F15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D8218-CD26-4C21-80AA-5501876B70C8}" type="datetimeFigureOut">
              <a:rPr lang="en-GB" smtClean="0"/>
              <a:t>17/05/2020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69FF5A5A-61C5-4B8D-9DBB-E03A467512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36540005-51F1-4D6B-B308-ECAE12FA21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B17D7-F043-4F9E-B114-3B85F14AD0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7300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1B7A580-CA49-4F68-B1BC-B8BD891F6A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5090C8B-0C68-49DB-8A20-A028C9CE58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81E30599-BDDE-40D6-BF30-A8F0EFBB2E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66107CE-0F8D-40B4-ACCF-D8AAA57D36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D8218-CD26-4C21-80AA-5501876B70C8}" type="datetimeFigureOut">
              <a:rPr lang="en-GB" smtClean="0"/>
              <a:t>17/05/2020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B6E8FE3-9901-4EA9-85C3-793578DA1A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7768901-97DB-4F74-BA41-9829DBDFCC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B17D7-F043-4F9E-B114-3B85F14AD0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3495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CE196C5-DA08-485C-B757-267C8DD80A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940B2190-9FC3-4AF8-BF5B-AA502CAC91D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F0C2BCC4-0D1C-4E5B-89B6-95779F2470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CDF74BB-F8A4-4D7A-A518-8949353207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D8218-CD26-4C21-80AA-5501876B70C8}" type="datetimeFigureOut">
              <a:rPr lang="en-GB" smtClean="0"/>
              <a:t>17/05/2020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A46917C-CF77-464F-BF82-8C47493094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2C8EA2D-5B16-48FB-B0D4-46C5AABC9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B17D7-F043-4F9E-B114-3B85F14AD0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8666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1176A004-B4C8-45A9-A1A2-45205B8FEC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A03D9EA-3D73-4B29-BC53-8E79A47224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3031A22-0E4A-4CE5-84D0-9598A3B1EF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CD8218-CD26-4C21-80AA-5501876B70C8}" type="datetimeFigureOut">
              <a:rPr lang="en-GB" smtClean="0"/>
              <a:t>17/05/2020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EC1AEE1-CD35-4F22-8481-6A7D49FC1F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2A4C639-2C8A-430C-A5F0-D5DB5B687D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4B17D7-F043-4F9E-B114-3B85F14AD0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214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bbc.co.uk/games/embed/education-ivor-starting-school?exitGameUrl=http://bbc.co.uk/bitesize/articles/zd4b382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518AECA-CC7B-4166-8C35-DE7CDCC89F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753359"/>
          </a:xfrm>
        </p:spPr>
        <p:txBody>
          <a:bodyPr/>
          <a:lstStyle/>
          <a:p>
            <a:r>
              <a:rPr lang="en-GB" dirty="0">
                <a:latin typeface="Comic Sans MS" panose="030F0702030302020204" pitchFamily="66" charset="0"/>
              </a:rPr>
              <a:t>I am learning to count and order numbers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6438" y="2875722"/>
            <a:ext cx="2533650" cy="25336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70548" y="2875722"/>
            <a:ext cx="2533650" cy="2533650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14D82B8E-5E18-49CD-869D-2F196DE572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875722"/>
            <a:ext cx="9144000" cy="2382078"/>
          </a:xfrm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95383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8DC5A19-FDFF-4A29-AC2A-C5852ED199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I am learning to count and order numbers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CC61AB6-2CF0-4700-81DD-14D73B0007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54087"/>
            <a:ext cx="10515600" cy="4122876"/>
          </a:xfrm>
        </p:spPr>
        <p:txBody>
          <a:bodyPr/>
          <a:lstStyle/>
          <a:p>
            <a:r>
              <a:rPr lang="en-GB" dirty="0">
                <a:hlinkClick r:id="rId2"/>
              </a:rPr>
              <a:t>https://www.bbc.co.uk/games/embed/education-ivor-starting-school?exitGameUrl=http%3A%2F%2Fbbc.co.uk%2Fbitesize%2Farticles%2Fzd4b382</a:t>
            </a: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AE301BF3-3C6F-4DAB-AE02-F8F6910602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22563" y="3429000"/>
            <a:ext cx="4808255" cy="2723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3350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716FAF4-5B68-473C-A034-5DAFAF236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I am learning to count and order is finished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xmlns="" id="{390290DA-58AB-42BE-B6F5-B5B36EECE97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169497" y="2108322"/>
            <a:ext cx="3853006" cy="3785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16007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28</Words>
  <Application>Microsoft Office PowerPoint</Application>
  <PresentationFormat>Widescreen</PresentationFormat>
  <Paragraphs>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Comic Sans MS</vt:lpstr>
      <vt:lpstr>Office Theme</vt:lpstr>
      <vt:lpstr>I am learning to count and order numbers</vt:lpstr>
      <vt:lpstr>I am learning to count and order numbers</vt:lpstr>
      <vt:lpstr>I am learning to count and order is finished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am learning to count and order numbers</dc:title>
  <dc:creator>Alex Moncrieff</dc:creator>
  <cp:lastModifiedBy>mull</cp:lastModifiedBy>
  <cp:revision>2</cp:revision>
  <dcterms:created xsi:type="dcterms:W3CDTF">2020-05-17T12:02:23Z</dcterms:created>
  <dcterms:modified xsi:type="dcterms:W3CDTF">2020-05-17T12:51:56Z</dcterms:modified>
</cp:coreProperties>
</file>