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62AFD9-7A3A-4C57-8D85-13593F7BE3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33DAE6B-B71E-4BB2-B4EA-3604C8D143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4A2CA7-D2E6-4ADF-A288-406E75F39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05B4-0724-452B-895E-63B2CC187406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F60260-1F02-4C45-88AF-2DC817E0A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C56EC4-AD5B-4B8C-9B98-92F5E00DA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ED811-14A2-45A8-98A4-217CDDBB9D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219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443606-EE6C-4F22-8263-01A909E59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C3DE412-88F4-44E3-A966-CC48A248C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8CA883-D067-45A7-9669-9EA14A0B1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05B4-0724-452B-895E-63B2CC187406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659076-C0F9-4FD4-865C-1EE1BB855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9FA13B-A6F3-4A0A-88B2-162FCF611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ED811-14A2-45A8-98A4-217CDDBB9D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F8FB83F-8AF3-4563-9478-76C6C99A1A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334625D-8F71-4AD9-B29B-4236AE476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E12399-7716-40C5-93CB-2688509A6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05B4-0724-452B-895E-63B2CC187406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FA4C97-CC6E-4A97-87B3-6BC25512F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029F2A-87EB-4B8E-9B2C-CA1C9CEFC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ED811-14A2-45A8-98A4-217CDDBB9D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441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A0169C-04E6-4F38-B261-C4F63C238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F98152-FE10-44DB-B69F-BC119751E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390624-B185-4848-8F0F-87B977C2F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05B4-0724-452B-895E-63B2CC187406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BBFA54-E835-431D-8009-DBE725DB9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EA486B-9AD2-44CC-9F9A-80F017C65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ED811-14A2-45A8-98A4-217CDDBB9D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57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20FACD-4FB6-4604-B324-E492FA2FD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064248-3C55-4BBF-BCE5-0868F6381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2515AC-7EB1-4C6D-9086-14FAE7462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05B4-0724-452B-895E-63B2CC187406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02884E-77A3-4C6E-A7D4-B36A51FF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38F510-4E04-432A-AFC2-0F1E06E43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ED811-14A2-45A8-98A4-217CDDBB9D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6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658D01-7B52-401B-AACA-3279E7FFD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315A81-BA20-4843-BE29-0979636DAD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74C3FE-80C8-4257-AB89-A5CBEB5BD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02106E-3C47-47D0-ADEA-B74C81286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05B4-0724-452B-895E-63B2CC187406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98BD24-BFB2-4288-9BBA-8DBAE0B42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66AF4E0-8C86-436E-B9B4-3B7E3C0C9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ED811-14A2-45A8-98A4-217CDDBB9D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283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2CE276-F74A-4206-B28D-6070D81D1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294B45A-1607-4548-A926-FB0B93FD4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D28DFCC-C400-4938-97B0-BC3136BEF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8CE3792-3A2E-4283-8539-4D2DC85D5D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DACB2D0-4CC6-4DBC-8C9F-137500BA24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F4CDF00-17AC-4127-A5BD-AD84813BA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05B4-0724-452B-895E-63B2CC187406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37BF007-1A17-46D9-8D11-7DB2EA1EF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227C958-1E9D-495E-96C0-9E377DB95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ED811-14A2-45A8-98A4-217CDDBB9D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20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DC1FF5-76A3-4EDB-9266-7579598E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ACBF7A3-769C-483B-A891-3F741043D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05B4-0724-452B-895E-63B2CC187406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EBC3EDA-2904-4CF4-ABC1-D9AC46723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5FBACFC-AB4D-4E88-884B-FEA94E676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ED811-14A2-45A8-98A4-217CDDBB9D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330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3D631B6-6B18-4D34-8A1E-F91CB28CC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05B4-0724-452B-895E-63B2CC187406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F34224C-0AD6-45EB-BA14-571569999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C2DDEC8-7E15-4718-8B17-2410877EA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ED811-14A2-45A8-98A4-217CDDBB9D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64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6F5417-7588-4F44-8B0D-93D51DCCD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7F38D1-A719-46CD-88FB-751C19163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DE3862F-302F-4CA4-A31D-FB13CEA95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7D5338E-4462-43E4-A900-2C272D3D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05B4-0724-452B-895E-63B2CC187406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377CF79-877A-4AF9-8EC9-CA6C693BD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1E61BB2-47AF-424E-87F5-0AA26F564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ED811-14A2-45A8-98A4-217CDDBB9D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899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B72D89-9988-47A9-AC67-FF54834B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4A5CF37-73A2-4E92-9817-EC01BFD127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FCB4A1E-BF52-4BC6-B992-D7A509C5A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A17B483-71E0-4E45-AE53-7633E4FF4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05B4-0724-452B-895E-63B2CC187406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A1B9431-0B2A-47E5-B245-2CBD10B92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806A62-6389-47B7-84BA-BEBB43E6A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ED811-14A2-45A8-98A4-217CDDBB9D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846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A4DDBAB-A1B4-4409-AE69-2F7E1327D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43BCF54-0FA9-47A8-8AB6-ED9AF4429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BEE503-99B4-4821-861F-B643CC0A3D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505B4-0724-452B-895E-63B2CC187406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C2543F-476D-404A-8928-3961EC7E3D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E8B9AD-F6C9-426A-8D3B-CD7E72E75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ED811-14A2-45A8-98A4-217CDDBB9D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85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hyperlink" Target="https://www.youtube.com/watch?v=Waoa3iG3bZ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hyperlink" Target="https://www.youtube.com/watch?v=UCYMMUYRQd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hyperlink" Target="https://www.youtube.com/watch?v=9PBH7lFN_Y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hyperlink" Target="https://www.youtube.com/watch?v=pJL8AVBpHa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4.png"/><Relationship Id="rId7" Type="http://schemas.openxmlformats.org/officeDocument/2006/relationships/image" Target="../media/image21.png"/><Relationship Id="rId2" Type="http://schemas.openxmlformats.org/officeDocument/2006/relationships/hyperlink" Target="https://www.youtube.com/watch?v=Lz1oQedvO4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13858D-A7B2-4EB8-B62F-9CFD3F39F0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0969" y="463639"/>
            <a:ext cx="9144000" cy="1309645"/>
          </a:xfrm>
        </p:spPr>
        <p:txBody>
          <a:bodyPr>
            <a:norm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I am learning to choose, watch and listen to stories.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A954903-5070-41B6-ACD1-F29C0EECB9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9A1578-3E30-4F35-B922-CF4A2E74D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701" y="4429921"/>
            <a:ext cx="1732415" cy="1655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209FD9B-AB7E-4017-8CC6-CE8A09E65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71" y="4429920"/>
            <a:ext cx="1732415" cy="16557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7C34452-D83A-44A2-A575-76373A5CC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041" y="4429921"/>
            <a:ext cx="1732415" cy="1655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FA5CFFF-1538-47E8-A826-0AE6B869F4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1211" y="4429921"/>
            <a:ext cx="1732415" cy="16557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F9900CC-E944-4BDE-A32F-0F31C9EF8A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7381" y="4429919"/>
            <a:ext cx="1732415" cy="16557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2434" y="1917144"/>
            <a:ext cx="1720806" cy="16977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2762" y="1920914"/>
            <a:ext cx="1705769" cy="17057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8053" y="1917144"/>
            <a:ext cx="1719666" cy="17386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17241" y="1915285"/>
            <a:ext cx="1704011" cy="17536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68154" y="1915285"/>
            <a:ext cx="1696815" cy="177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87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79750A-163E-4C53-8B1B-D5095F165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10613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I am learning to choose, watch and listen to a story.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8707AE-6741-46BB-8699-6F406F3A6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82899"/>
            <a:ext cx="10515600" cy="3294063"/>
          </a:xfrm>
        </p:spPr>
        <p:txBody>
          <a:bodyPr/>
          <a:lstStyle/>
          <a:p>
            <a:pPr algn="ctr"/>
            <a:r>
              <a:rPr lang="en-GB" dirty="0">
                <a:hlinkClick r:id="rId2"/>
              </a:rPr>
              <a:t>https://www.youtube.com/watch?v=Waoa3iG3bZ4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BE3071C-C61C-4FF6-A3FA-9B22B6FE0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1" y="3822701"/>
            <a:ext cx="3111499" cy="23542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284" y="1072228"/>
            <a:ext cx="1719221" cy="1700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5908" y="1108809"/>
            <a:ext cx="1707028" cy="17070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4339" y="1087470"/>
            <a:ext cx="1719221" cy="17436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4963" y="1087470"/>
            <a:ext cx="1700931" cy="1755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7297" y="1072228"/>
            <a:ext cx="1694835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3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E891EE-597C-4398-BE90-0E31F083C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I am learning to choose, watch and listen to a story.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20B864-86EC-4EDB-8E69-07F09D227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19399"/>
            <a:ext cx="10515600" cy="3357563"/>
          </a:xfrm>
        </p:spPr>
        <p:txBody>
          <a:bodyPr/>
          <a:lstStyle/>
          <a:p>
            <a:pPr algn="ctr"/>
            <a:r>
              <a:rPr lang="en-GB" dirty="0">
                <a:hlinkClick r:id="rId2"/>
              </a:rPr>
              <a:t>https://www.youtube.com/watch?v=UCYMMUYRQdc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B1CC240-5A71-43BD-AE9D-4CBA271F7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429000"/>
            <a:ext cx="2895599" cy="2747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332" y="1118468"/>
            <a:ext cx="1719221" cy="1700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8456" y="1118468"/>
            <a:ext cx="1707028" cy="17070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6388" y="1118468"/>
            <a:ext cx="1719221" cy="17436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6513" y="1118468"/>
            <a:ext cx="1700931" cy="1755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58348" y="1108809"/>
            <a:ext cx="1694835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62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55DB96-FBCC-462E-AC74-B2006A82B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45857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I am learning to choose, watch and listen to a story.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66A5FA-3C68-4A7A-9AB6-8F7B7C36A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557"/>
            <a:ext cx="10515600" cy="4267199"/>
          </a:xfrm>
        </p:spPr>
        <p:txBody>
          <a:bodyPr/>
          <a:lstStyle/>
          <a:p>
            <a:pPr algn="ctr"/>
            <a:endParaRPr lang="en-GB" dirty="0">
              <a:hlinkClick r:id="rId2"/>
            </a:endParaRPr>
          </a:p>
          <a:p>
            <a:pPr algn="ctr"/>
            <a:r>
              <a:rPr lang="en-GB" dirty="0">
                <a:hlinkClick r:id="rId2"/>
              </a:rPr>
              <a:t>https://www.youtube.com/watch?v=9PBH7lFN_Yc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9FC597D-A45F-414E-9144-73E5C5594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775" y="3146424"/>
            <a:ext cx="3346450" cy="3165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204" y="754726"/>
            <a:ext cx="1719221" cy="1700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5015" y="754726"/>
            <a:ext cx="1707028" cy="17131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7633" y="754726"/>
            <a:ext cx="1719221" cy="17497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2444" y="759233"/>
            <a:ext cx="1700931" cy="17618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58965" y="758970"/>
            <a:ext cx="1694835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15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A27899-BB6D-4C5C-B1D4-242C5E814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700"/>
            <a:ext cx="10515600" cy="549275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I am learning to choose, watch and listen to a story.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B8791C-5D88-4D9A-BEE4-45C7D3856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6999"/>
            <a:ext cx="10515600" cy="3509963"/>
          </a:xfrm>
        </p:spPr>
        <p:txBody>
          <a:bodyPr/>
          <a:lstStyle/>
          <a:p>
            <a:pPr algn="ctr"/>
            <a:r>
              <a:rPr lang="en-GB" dirty="0">
                <a:hlinkClick r:id="rId2"/>
              </a:rPr>
              <a:t>https://www.youtube.com/watch?v=pJL8AVBpHaA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E4839A6-8677-44F4-B941-D0F01245A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0" y="3251200"/>
            <a:ext cx="3276600" cy="2925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332" y="850425"/>
            <a:ext cx="1719221" cy="1700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5957" y="850425"/>
            <a:ext cx="1707028" cy="17131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5026" y="832134"/>
            <a:ext cx="1719221" cy="17497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7650" y="801652"/>
            <a:ext cx="1700931" cy="17618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6720" y="777266"/>
            <a:ext cx="1700931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07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3EBCA0-336D-46C4-B402-A88B9439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601"/>
            <a:ext cx="10515600" cy="890072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I am learning to choose, watch and listen to a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91E75B-6F5F-4091-8F35-BF4CDA830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10624"/>
            <a:ext cx="10515600" cy="3266337"/>
          </a:xfrm>
        </p:spPr>
        <p:txBody>
          <a:bodyPr/>
          <a:lstStyle/>
          <a:p>
            <a:pPr algn="ctr"/>
            <a:r>
              <a:rPr lang="en-GB" dirty="0">
                <a:hlinkClick r:id="rId2"/>
              </a:rPr>
              <a:t>https://www.youtube.com/watch?v=Lz1oQedvO4M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7EC6E83-E9F3-4237-81EB-0A3409830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0" y="3375557"/>
            <a:ext cx="2476500" cy="2587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13" y="991673"/>
            <a:ext cx="1719221" cy="1700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1198" y="979480"/>
            <a:ext cx="1707028" cy="17131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6389" y="942900"/>
            <a:ext cx="1719221" cy="17497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3773" y="930707"/>
            <a:ext cx="1700931" cy="17618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52867" y="918514"/>
            <a:ext cx="1700931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64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0C2F31-9C16-4288-8BFF-9C61CCA10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I am learning to choose, watch and listen to a story is finished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477D2B1C-32BA-4165-8BFD-EECF989BD5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9497" y="2108322"/>
            <a:ext cx="3853006" cy="37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6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105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I am learning to choose, watch and listen to stories.</vt:lpstr>
      <vt:lpstr>I am learning to choose, watch and listen to a story.</vt:lpstr>
      <vt:lpstr>I am learning to choose, watch and listen to a story. </vt:lpstr>
      <vt:lpstr>I am learning to choose, watch and listen to a story.</vt:lpstr>
      <vt:lpstr>I am learning to choose, watch and listen to a story.</vt:lpstr>
      <vt:lpstr>I am learning to choose, watch and listen to a story</vt:lpstr>
      <vt:lpstr>I am learning to choose, watch and listen to a story is finished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am learning to choose, watch and listen to stories.</dc:title>
  <dc:creator>Alex Moncrieff</dc:creator>
  <cp:lastModifiedBy>mull</cp:lastModifiedBy>
  <cp:revision>9</cp:revision>
  <dcterms:created xsi:type="dcterms:W3CDTF">2020-05-17T11:10:15Z</dcterms:created>
  <dcterms:modified xsi:type="dcterms:W3CDTF">2020-05-17T12:47:45Z</dcterms:modified>
</cp:coreProperties>
</file>