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6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35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58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29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69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76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96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30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2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9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FD0B-E073-43DD-95DB-7A5E32C62BAC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6CE3-D41C-4553-944E-59505DA8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3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09019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Croissants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213" y="2952192"/>
            <a:ext cx="3393574" cy="295545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8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 am learning about France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608" y="3602038"/>
            <a:ext cx="28575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60203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3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Ingredients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2312" y="2247084"/>
            <a:ext cx="5667375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2" y="4001294"/>
            <a:ext cx="56673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88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make croissants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2310" y="1700792"/>
            <a:ext cx="5667375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09" y="3285886"/>
            <a:ext cx="5667375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2311" y="4870980"/>
            <a:ext cx="56673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1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make croissants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2312" y="1933133"/>
            <a:ext cx="5667375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2" y="3613719"/>
            <a:ext cx="5667375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2312" y="5294305"/>
            <a:ext cx="56673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make croissants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2309" y="1690688"/>
            <a:ext cx="5667375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09" y="3452511"/>
            <a:ext cx="5667375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2309" y="5214334"/>
            <a:ext cx="56673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277018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make croissants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5280875"/>
            <a:ext cx="5667375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2" y="2029194"/>
            <a:ext cx="5667375" cy="144780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199" y="4082603"/>
            <a:ext cx="10515600" cy="2970124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2312" y="3655990"/>
            <a:ext cx="56673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8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Tidy up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5750" y="2079054"/>
            <a:ext cx="4000500" cy="676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0" y="2966365"/>
            <a:ext cx="4000500" cy="676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5750" y="3853676"/>
            <a:ext cx="4000500" cy="676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5750" y="4740987"/>
            <a:ext cx="40005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1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Croissants</vt:lpstr>
      <vt:lpstr>I am learning about France</vt:lpstr>
      <vt:lpstr>Ingredients</vt:lpstr>
      <vt:lpstr>I am learning to make croissants</vt:lpstr>
      <vt:lpstr>I am learning to make croissants</vt:lpstr>
      <vt:lpstr>I am learning to make croissants</vt:lpstr>
      <vt:lpstr>I am learning to make croissants</vt:lpstr>
      <vt:lpstr>Tidy up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Croissants</dc:title>
  <dc:creator>mull</dc:creator>
  <cp:lastModifiedBy>mull</cp:lastModifiedBy>
  <cp:revision>4</cp:revision>
  <dcterms:created xsi:type="dcterms:W3CDTF">2020-05-03T13:20:14Z</dcterms:created>
  <dcterms:modified xsi:type="dcterms:W3CDTF">2020-05-03T13:49:46Z</dcterms:modified>
</cp:coreProperties>
</file>