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7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4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61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5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27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1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96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92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7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33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7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9AC5-B0D4-4978-AB09-11989E6BAF22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7C90-0F37-4197-897B-919F3EA9C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7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Dandelion </a:t>
            </a:r>
            <a:r>
              <a:rPr lang="en-GB" dirty="0">
                <a:latin typeface="Comic Sans MS" panose="030F0702030302020204" pitchFamily="66" charset="0"/>
              </a:rPr>
              <a:t>Clock Math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200A707-C7BA-4DE6-87D9-E94D57FD0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37" y="3429000"/>
            <a:ext cx="1762125" cy="2590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3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Dandelion Clock Maths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3262" y="1948924"/>
            <a:ext cx="5705475" cy="1400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262" y="3607335"/>
            <a:ext cx="5705475" cy="1400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9342CBD-C9FA-402C-8186-BF0E74A20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262" y="5233016"/>
            <a:ext cx="5706351" cy="14022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119ADE6-6FD8-43CD-9839-C2407989C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262" y="5265746"/>
            <a:ext cx="5706351" cy="14022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D1A70E-88B4-4B85-A1C2-574F353DAF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6991" y="5799443"/>
            <a:ext cx="1142999" cy="761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9474" y="5772192"/>
            <a:ext cx="267652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Dandelion Clock Maths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3260" y="3502871"/>
            <a:ext cx="5705475" cy="1400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A56E214-C07D-42F6-A025-84C4EF794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365" y="3657600"/>
            <a:ext cx="530087" cy="11264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259" y="1909811"/>
            <a:ext cx="5705475" cy="140017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243259" y="5095931"/>
            <a:ext cx="57054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8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Dandelion Clock Math</vt:lpstr>
      <vt:lpstr>Dandelion Clock Maths</vt:lpstr>
      <vt:lpstr>Dandelion Clock Maths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Dandilion Clock Math</dc:title>
  <dc:creator>mull</dc:creator>
  <cp:lastModifiedBy>mull</cp:lastModifiedBy>
  <cp:revision>8</cp:revision>
  <dcterms:created xsi:type="dcterms:W3CDTF">2020-05-10T17:20:19Z</dcterms:created>
  <dcterms:modified xsi:type="dcterms:W3CDTF">2020-05-10T19:26:17Z</dcterms:modified>
</cp:coreProperties>
</file>