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82" r:id="rId5"/>
    <p:sldId id="28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E1DEB-A88A-4F4C-B553-DFD50EA04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062C84-B509-4A05-8A56-A074B57934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41EE9-6C7B-4C59-9C7B-FF98F4527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6A81-A2E1-4147-9DCA-AB4EC91D888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826AB-138B-4DDC-BE2A-49ED3A904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B04A8-2519-418E-8D3C-FA087F230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986D-BA00-430E-B421-90004E31D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086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6E55F-250C-4089-810B-DA31F5164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032C93-4968-465E-9801-248DA0356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C064B-22AC-4223-ABE3-D6A553E5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6A81-A2E1-4147-9DCA-AB4EC91D888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6445A-0901-4DF2-8E71-56732FE5F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A079B-B5F9-4DC6-82FD-73BA5C4B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986D-BA00-430E-B421-90004E31D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75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9B0449-CF9F-420D-AE3C-A02F976C22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979BF9-CF86-44FB-9EE3-54281BA56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B1362-32D2-4447-8775-6D17D9FB3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6A81-A2E1-4147-9DCA-AB4EC91D888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B1194-1293-48DB-8022-E0517C7E8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D53A7-BE77-4F16-B7A4-2A0723349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986D-BA00-430E-B421-90004E31D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1705-84C2-4083-AE61-D63EA2D8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4D941-6B83-4A94-8B90-5276DDD72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A1870-C732-43A6-A674-26DEBAFC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6A81-A2E1-4147-9DCA-AB4EC91D888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9E18-E260-4F8B-B1B8-7239141A2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1587E-BA0B-455F-A932-C9FC60D18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986D-BA00-430E-B421-90004E31D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92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AC9D-92C8-4FEA-A14A-616318E48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2EA51-F6B7-4FEB-B589-7829CEBF6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527BA-8B87-417D-86AA-E7ED33C8F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6A81-A2E1-4147-9DCA-AB4EC91D888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1CB8D-F551-4C98-9970-FC690B25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31185-9891-4ECD-B975-4C06A2AB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986D-BA00-430E-B421-90004E31D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90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00A45-D6CC-4040-B26B-1C8712F19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0093B-33AB-4391-BC56-09B02DB460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DDA809-C52E-426E-9A99-782548F55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F857A8-7CFF-48F2-8CC9-6BA98443A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6A81-A2E1-4147-9DCA-AB4EC91D888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4983C-1974-4A61-93ED-68495651D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8C6AF-075C-4B81-92B4-D1C687E06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986D-BA00-430E-B421-90004E31D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88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46493-31AA-401C-BDA7-274507F31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99635-1D4A-458F-A406-721D0AB07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87767-AAD5-4DB9-B354-691031594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CD4019-5E89-4048-ABBD-42154FE4A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AA8266-94B1-4864-826B-F0B391FAA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BFEBA4-C30E-4DA9-A2B7-A5C58F8E6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6A81-A2E1-4147-9DCA-AB4EC91D888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AEB6C9-60ED-4561-850F-32C710098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E79866-E17D-4C34-88CD-1831D7581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986D-BA00-430E-B421-90004E31D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91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5D0E2-C672-4443-8F90-14568BF6C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F09960-1C07-46F5-B571-D2744F02F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6A81-A2E1-4147-9DCA-AB4EC91D888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32C039-39C8-49A1-BECE-CC1B022DE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80ECF5-DA2E-464D-8B5C-ECC6E96ED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986D-BA00-430E-B421-90004E31D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416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F10046-BF14-4FB8-9851-F4D55BE06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6A81-A2E1-4147-9DCA-AB4EC91D888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ECF9D7-AA89-47AC-AC93-19B24F637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C0512-2C4A-409D-B448-9CC1C8F1D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986D-BA00-430E-B421-90004E31D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29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10B9D-96E5-4F4C-812A-B9CE0B476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58A1B-518B-422F-923B-1AB62A983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0EC1B4-FF0E-4CFA-9FFA-1FD39CCEA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FF462-4072-476B-A480-7F60C8125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6A81-A2E1-4147-9DCA-AB4EC91D888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4EBD52-F7D0-45B7-86FF-32BAEDD97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CA187D-C19E-413A-BCDD-BD396C85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986D-BA00-430E-B421-90004E31D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1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F8065-7B62-4C44-BA32-BF8A3747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7980B4-564D-4547-A0E1-064CAF4BD7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655BD-38C1-4510-8A8E-795ABFB38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2C543-FFF0-461B-917A-76FADC382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6A81-A2E1-4147-9DCA-AB4EC91D888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90F56C-37AD-4812-BF5D-B6140D844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29B4B-073F-46D5-B537-AEEB4D13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986D-BA00-430E-B421-90004E31D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11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923F8F-C94D-4F78-94BE-0B13051E0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35B06-4720-4AE4-BD2B-77636A963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2AB55-2DEB-4062-A51D-D6F74FBD43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86A81-A2E1-4147-9DCA-AB4EC91D888E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2976D-76DE-4269-AB44-B4A1010B48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4EAFC-8F4B-4D4B-ACDC-95A4B4232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D986D-BA00-430E-B421-90004E31D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6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D4C1A-9637-4F20-A5CE-65625BB311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Rebound Therapy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AD4FF-482C-422D-8F7F-8F4D7CCF3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10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F44FC-8215-46C4-9F0F-A2015B185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Get into high kneeling position. Language used “Daryl knees”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Help Daryl if he requires it</a:t>
            </a:r>
            <a:r>
              <a:rPr lang="en-GB" dirty="0"/>
              <a:t>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914B79-5A66-4B8F-8F83-6C9A1CFF5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8052" y="1825625"/>
            <a:ext cx="763589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90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A7C7B-7EB9-4994-AB79-E194F9681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Once in position and sustaining it, instruct Daryl to circle arms. Language used ”Daryl, swimming arms” or “Daryl circles”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6EBC5C-288D-4CB3-9DCE-5F8033C1B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0045" y="1825625"/>
            <a:ext cx="771191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85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96EA5-700A-48B1-A41F-F4CFBEA99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Cool down bounce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B0427A-6464-49AA-8148-FE4A5626B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8498" y="1825625"/>
            <a:ext cx="73750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48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8D1B5-299B-4BB9-BBE5-82512184A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Rebound is finished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15E896-AEAE-4FF4-9610-BD9CC8034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7922" y="2733216"/>
            <a:ext cx="2536156" cy="2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32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5400" dirty="0">
                <a:latin typeface="Comic Sans MS" panose="030F0702030302020204" pitchFamily="66" charset="0"/>
              </a:rPr>
              <a:t>I am learning to work through grade 1 of my rebound therapy.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7718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5C5AC-4F3C-41AA-AA87-B6782E3C9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Warm Up Bounce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7A847F0-E0A5-4BCE-AE7D-AC340C16F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8498" y="1825625"/>
            <a:ext cx="73750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78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5AA79-86B5-44A4-A1F4-A722A14A7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Instruct Daryl to lie still on the trampoline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9E006C-34C9-439F-9ECB-802499C148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9984" y="1825625"/>
            <a:ext cx="739203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35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0E6EB-31DE-40CF-808A-3290FE1FD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Instruct Daryl to sit still on the trampoline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21CA75-10A1-4217-8C8D-953E68974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9634" y="1825625"/>
            <a:ext cx="785273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62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95C2C-3CA9-4737-A2C0-44B8D7374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Check for listening. </a:t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>Bounce for the count of 5 then ask Daryl to stop. </a:t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>Repeat 4 times to check that Daryl is listening</a:t>
            </a:r>
            <a:r>
              <a:rPr lang="en-GB" sz="3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8DC7DC-79E8-4899-9C54-8AD639078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8498" y="2133600"/>
            <a:ext cx="7375003" cy="40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22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C1258-C7BE-48CD-B23C-F528DC176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Show and hold a star position whilst standing up.</a:t>
            </a:r>
            <a:br>
              <a:rPr lang="en-GB" sz="3200" dirty="0">
                <a:latin typeface="Comic Sans MS" panose="030F0702030302020204" pitchFamily="66" charset="0"/>
              </a:rPr>
            </a:br>
            <a:r>
              <a:rPr lang="en-GB" sz="3200" dirty="0">
                <a:latin typeface="Comic Sans MS" panose="030F0702030302020204" pitchFamily="66" charset="0"/>
              </a:rPr>
              <a:t>Ask Daryl- ” Daryl, show me star”. Use this language.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D2E51C-EDF2-413D-AA72-8DE0A98BC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053" y="1825625"/>
            <a:ext cx="73158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56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4CEC8-FE4C-45E9-80D6-0E801D461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Get into hands and knees position. Assist Daryl if required to get into hands and knees position beside you on trampoline.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E93D09-EF7B-469C-9F82-87775D8EF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2527" y="1825625"/>
            <a:ext cx="738694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53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55182-2A63-45DA-B04F-6F907C6F4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25"/>
            <a:ext cx="10515600" cy="1666599"/>
          </a:xfrm>
        </p:spPr>
        <p:txBody>
          <a:bodyPr>
            <a:no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When in hands and knees position and sustaining it, instruct Daryl to bounce. </a:t>
            </a:r>
            <a:br>
              <a:rPr lang="en-GB" sz="3200" dirty="0">
                <a:latin typeface="Comic Sans MS" panose="030F0702030302020204" pitchFamily="66" charset="0"/>
              </a:rPr>
            </a:br>
            <a:r>
              <a:rPr lang="en-GB" sz="3200" dirty="0">
                <a:latin typeface="Comic Sans MS" panose="030F0702030302020204" pitchFamily="66" charset="0"/>
              </a:rPr>
              <a:t>Language used “Daryl bounce”. Demonstrate if required.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F07FB90-116E-4F9A-BC80-DA75AD098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6895" y="1825625"/>
            <a:ext cx="745821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92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187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Office Theme</vt:lpstr>
      <vt:lpstr>Rebound Therapy</vt:lpstr>
      <vt:lpstr>PowerPoint Presentation</vt:lpstr>
      <vt:lpstr>Warm Up Bounce</vt:lpstr>
      <vt:lpstr>Instruct Daryl to lie still on the trampoline</vt:lpstr>
      <vt:lpstr>Instruct Daryl to sit still on the trampoline</vt:lpstr>
      <vt:lpstr>Check for listening.  Bounce for the count of 5 then ask Daryl to stop.  Repeat 4 times to check that Daryl is listening.</vt:lpstr>
      <vt:lpstr>Show and hold a star position whilst standing up. Ask Daryl- ” Daryl, show me star”. Use this language.</vt:lpstr>
      <vt:lpstr>Get into hands and knees position. Assist Daryl if required to get into hands and knees position beside you on trampoline. </vt:lpstr>
      <vt:lpstr>When in hands and knees position and sustaining it, instruct Daryl to bounce.  Language used “Daryl bounce”. Demonstrate if required.</vt:lpstr>
      <vt:lpstr>Get into high kneeling position. Language used “Daryl knees” Help Daryl if he requires it.</vt:lpstr>
      <vt:lpstr>Once in position and sustaining it, instruct Daryl to circle arms. Language used ”Daryl, swimming arms” or “Daryl circles”</vt:lpstr>
      <vt:lpstr>Cool down bounce</vt:lpstr>
      <vt:lpstr>Rebound is finished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Rebound Therapy</dc:title>
  <dc:creator>Alex Moncrieff</dc:creator>
  <cp:lastModifiedBy>Alex Moncrieff</cp:lastModifiedBy>
  <cp:revision>6</cp:revision>
  <dcterms:created xsi:type="dcterms:W3CDTF">2020-05-03T14:36:14Z</dcterms:created>
  <dcterms:modified xsi:type="dcterms:W3CDTF">2020-05-03T17:25:04Z</dcterms:modified>
</cp:coreProperties>
</file>