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3" r:id="rId8"/>
    <p:sldId id="264" r:id="rId9"/>
    <p:sldId id="265" r:id="rId10"/>
    <p:sldId id="284" r:id="rId11"/>
    <p:sldId id="285" r:id="rId12"/>
    <p:sldId id="266" r:id="rId13"/>
    <p:sldId id="286" r:id="rId14"/>
    <p:sldId id="287" r:id="rId15"/>
    <p:sldId id="274" r:id="rId16"/>
    <p:sldId id="288" r:id="rId17"/>
    <p:sldId id="275" r:id="rId18"/>
    <p:sldId id="289" r:id="rId19"/>
    <p:sldId id="292" r:id="rId20"/>
    <p:sldId id="291" r:id="rId21"/>
    <p:sldId id="278" r:id="rId22"/>
    <p:sldId id="28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18D8-5A1A-4FFF-A564-EF42485DAB57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FAAE-DBC6-4891-A757-5563B112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77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18D8-5A1A-4FFF-A564-EF42485DAB57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FAAE-DBC6-4891-A757-5563B112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28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18D8-5A1A-4FFF-A564-EF42485DAB57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FAAE-DBC6-4891-A757-5563B112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8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18D8-5A1A-4FFF-A564-EF42485DAB57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FAAE-DBC6-4891-A757-5563B112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99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18D8-5A1A-4FFF-A564-EF42485DAB57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FAAE-DBC6-4891-A757-5563B112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20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18D8-5A1A-4FFF-A564-EF42485DAB57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FAAE-DBC6-4891-A757-5563B112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92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18D8-5A1A-4FFF-A564-EF42485DAB57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FAAE-DBC6-4891-A757-5563B112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02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18D8-5A1A-4FFF-A564-EF42485DAB57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FAAE-DBC6-4891-A757-5563B112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85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18D8-5A1A-4FFF-A564-EF42485DAB57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FAAE-DBC6-4891-A757-5563B112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82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18D8-5A1A-4FFF-A564-EF42485DAB57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FAAE-DBC6-4891-A757-5563B112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29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18D8-5A1A-4FFF-A564-EF42485DAB57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FAAE-DBC6-4891-A757-5563B112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90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18D8-5A1A-4FFF-A564-EF42485DAB57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6FAAE-DBC6-4891-A757-5563B112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86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Cooked Pasta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775" y="3668110"/>
            <a:ext cx="207645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855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Put the chopped tomato into the bowl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6737" y="1657350"/>
            <a:ext cx="34385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8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Mix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734469"/>
            <a:ext cx="2533650" cy="2533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737" y="1972660"/>
            <a:ext cx="34385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168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Chop the chives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734469"/>
            <a:ext cx="2533650" cy="2533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737" y="1930619"/>
            <a:ext cx="34385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458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Put the chopped chives into the bowl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6737" y="1657350"/>
            <a:ext cx="34385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330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Mix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734469"/>
            <a:ext cx="2533650" cy="2533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737" y="1972660"/>
            <a:ext cx="34385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982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Pour </a:t>
            </a:r>
            <a:r>
              <a:rPr lang="en-GB" sz="3600" dirty="0" smtClean="0">
                <a:latin typeface="Comic Sans MS" panose="030F0702030302020204" pitchFamily="66" charset="0"/>
              </a:rPr>
              <a:t>¼ of a cup of olive oil </a:t>
            </a:r>
            <a:r>
              <a:rPr lang="en-GB" sz="3600" dirty="0" smtClean="0">
                <a:latin typeface="Comic Sans MS" panose="030F0702030302020204" pitchFamily="66" charset="0"/>
              </a:rPr>
              <a:t>and </a:t>
            </a:r>
            <a:r>
              <a:rPr lang="en-GB" sz="3600" dirty="0" smtClean="0">
                <a:latin typeface="Comic Sans MS" panose="030F0702030302020204" pitchFamily="66" charset="0"/>
              </a:rPr>
              <a:t>¼ of a cup of herbs (e.g. basil or mixed herbs) </a:t>
            </a:r>
            <a:r>
              <a:rPr lang="en-GB" sz="3600" dirty="0" smtClean="0">
                <a:latin typeface="Comic Sans MS" panose="030F0702030302020204" pitchFamily="66" charset="0"/>
              </a:rPr>
              <a:t>into the bowl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734469"/>
            <a:ext cx="2533650" cy="2533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737" y="1983171"/>
            <a:ext cx="34385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084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Mix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734469"/>
            <a:ext cx="2533650" cy="2533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737" y="1972660"/>
            <a:ext cx="34385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691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Pour </a:t>
            </a:r>
            <a:r>
              <a:rPr lang="en-GB" dirty="0" smtClean="0">
                <a:latin typeface="Comic Sans MS" panose="030F0702030302020204" pitchFamily="66" charset="0"/>
              </a:rPr>
              <a:t>cooked pasta into the bowl.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734469"/>
            <a:ext cx="2533650" cy="2533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737" y="1983171"/>
            <a:ext cx="34385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219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Mix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734469"/>
            <a:ext cx="2533650" cy="2533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737" y="1972660"/>
            <a:ext cx="34385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054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You have been learning to chop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87063" y="2175052"/>
            <a:ext cx="3438659" cy="34386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076" y="2175053"/>
            <a:ext cx="3438659" cy="34386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7137" y="2462017"/>
            <a:ext cx="3058510" cy="281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04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Put on apron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3375" y="2048669"/>
            <a:ext cx="390525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2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You have been learning to mix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3243" y="1981608"/>
            <a:ext cx="3495675" cy="3495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5309" y="1981608"/>
            <a:ext cx="3495675" cy="3495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0828" y="2092663"/>
            <a:ext cx="3184635" cy="327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19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 Tidy up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033" y="1595505"/>
            <a:ext cx="2533650" cy="2533650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91436" y="4229028"/>
            <a:ext cx="2533650" cy="2533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1436" y="1595505"/>
            <a:ext cx="2533650" cy="2533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9033" y="4229028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99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Home Economics is finished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7187" y="2110581"/>
            <a:ext cx="38576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26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Wash hands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3375" y="2048669"/>
            <a:ext cx="390525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6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mix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3243" y="1981608"/>
            <a:ext cx="3495675" cy="3495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5309" y="1981608"/>
            <a:ext cx="3495675" cy="3495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0828" y="2092663"/>
            <a:ext cx="3184635" cy="327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262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chop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87063" y="2175052"/>
            <a:ext cx="3438659" cy="34386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076" y="2175053"/>
            <a:ext cx="3438659" cy="34386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7137" y="2462017"/>
            <a:ext cx="3058510" cy="281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29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Chop the pepper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373860"/>
            <a:ext cx="2533650" cy="2533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737" y="1657350"/>
            <a:ext cx="34385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98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Put the chopped pepper into the bowl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6737" y="1657350"/>
            <a:ext cx="34385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478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Mix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734469"/>
            <a:ext cx="2533650" cy="2533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737" y="1972660"/>
            <a:ext cx="34385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79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Chop the tomato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734469"/>
            <a:ext cx="2533650" cy="2533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737" y="1815005"/>
            <a:ext cx="34385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45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104</Words>
  <Application>Microsoft Office PowerPoint</Application>
  <PresentationFormat>Widescreen</PresentationFormat>
  <Paragraphs>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Comic Sans MS</vt:lpstr>
      <vt:lpstr>Office Theme</vt:lpstr>
      <vt:lpstr>Cooked Pasta</vt:lpstr>
      <vt:lpstr>Put on apron</vt:lpstr>
      <vt:lpstr>Wash hands</vt:lpstr>
      <vt:lpstr>I am learning to mix</vt:lpstr>
      <vt:lpstr>I am learning to chop</vt:lpstr>
      <vt:lpstr>Chop the pepper</vt:lpstr>
      <vt:lpstr>Put the chopped pepper into the bowl</vt:lpstr>
      <vt:lpstr>Mix</vt:lpstr>
      <vt:lpstr>Chop the tomato</vt:lpstr>
      <vt:lpstr>Put the chopped tomato into the bowl</vt:lpstr>
      <vt:lpstr>Mix</vt:lpstr>
      <vt:lpstr>Chop the chives</vt:lpstr>
      <vt:lpstr>Put the chopped chives into the bowl</vt:lpstr>
      <vt:lpstr>Mix</vt:lpstr>
      <vt:lpstr>Pour ¼ of a cup of olive oil and ¼ of a cup of herbs (e.g. basil or mixed herbs) into the bowl</vt:lpstr>
      <vt:lpstr>Mix</vt:lpstr>
      <vt:lpstr>Pour cooked pasta into the bowl.</vt:lpstr>
      <vt:lpstr>Mix</vt:lpstr>
      <vt:lpstr>You have been learning to chop</vt:lpstr>
      <vt:lpstr>You have been learning to mix</vt:lpstr>
      <vt:lpstr> Tidy up</vt:lpstr>
      <vt:lpstr>Home Economics is finished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Cupcakes</dc:title>
  <dc:creator>Alex Moncrieff</dc:creator>
  <cp:lastModifiedBy>mull</cp:lastModifiedBy>
  <cp:revision>11</cp:revision>
  <dcterms:created xsi:type="dcterms:W3CDTF">2019-11-24T20:37:55Z</dcterms:created>
  <dcterms:modified xsi:type="dcterms:W3CDTF">2020-03-31T18:14:37Z</dcterms:modified>
</cp:coreProperties>
</file>